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1" r:id="rId6"/>
  </p:sldMasterIdLst>
  <p:notesMasterIdLst>
    <p:notesMasterId r:id="rId21"/>
  </p:notesMasterIdLst>
  <p:handoutMasterIdLst>
    <p:handoutMasterId r:id="rId22"/>
  </p:handoutMasterIdLst>
  <p:sldIdLst>
    <p:sldId id="256" r:id="rId7"/>
    <p:sldId id="2145706334" r:id="rId8"/>
    <p:sldId id="2145706335" r:id="rId9"/>
    <p:sldId id="274" r:id="rId10"/>
    <p:sldId id="2145706297" r:id="rId11"/>
    <p:sldId id="2145706315" r:id="rId12"/>
    <p:sldId id="2145706326" r:id="rId13"/>
    <p:sldId id="259" r:id="rId14"/>
    <p:sldId id="266" r:id="rId15"/>
    <p:sldId id="2145706336" r:id="rId16"/>
    <p:sldId id="2145706337" r:id="rId17"/>
    <p:sldId id="2145706338" r:id="rId18"/>
    <p:sldId id="261" r:id="rId19"/>
    <p:sldId id="2145706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95F29A-A664-7BEB-3DE6-FFECE621ED2D}" name="Thihalolipavan, Sayone" initials="TS" userId="S::Sayone.Thihalolipavan@sdcounty.ca.gov::7e85be23-edac-4f0b-8d84-c0d9cf7428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A026"/>
    <a:srgbClr val="A5BA49"/>
    <a:srgbClr val="58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100A8-FA09-49E0-9E27-DDA7E13E51CC}" v="9" dt="2024-01-26T14:22:45.123"/>
    <p1510:client id="{AA7786D7-A502-4423-AA4D-4631D89C0B3F}" v="7" dt="2024-01-26T17:18:0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halolipavan, Sayone" userId="7e85be23-edac-4f0b-8d84-c0d9cf742805" providerId="ADAL" clId="{AA7786D7-A502-4423-AA4D-4631D89C0B3F}"/>
    <pc:docChg chg="custSel addSld delSld modSld">
      <pc:chgData name="Thihalolipavan, Sayone" userId="7e85be23-edac-4f0b-8d84-c0d9cf742805" providerId="ADAL" clId="{AA7786D7-A502-4423-AA4D-4631D89C0B3F}" dt="2024-01-26T17:18:58.492" v="40" actId="47"/>
      <pc:docMkLst>
        <pc:docMk/>
      </pc:docMkLst>
      <pc:sldChg chg="delSp add del mod setBg delDesignElem">
        <pc:chgData name="Thihalolipavan, Sayone" userId="7e85be23-edac-4f0b-8d84-c0d9cf742805" providerId="ADAL" clId="{AA7786D7-A502-4423-AA4D-4631D89C0B3F}" dt="2024-01-26T17:18:13.544" v="14" actId="47"/>
        <pc:sldMkLst>
          <pc:docMk/>
          <pc:sldMk cId="4101587415" sldId="4546"/>
        </pc:sldMkLst>
        <pc:spChg chg="del">
          <ac:chgData name="Thihalolipavan, Sayone" userId="7e85be23-edac-4f0b-8d84-c0d9cf742805" providerId="ADAL" clId="{AA7786D7-A502-4423-AA4D-4631D89C0B3F}" dt="2024-01-26T17:17:32.170" v="3"/>
          <ac:spMkLst>
            <pc:docMk/>
            <pc:sldMk cId="4101587415" sldId="4546"/>
            <ac:spMk id="8" creationId="{1B15ED52-F352-441B-82BF-E0EA34836D08}"/>
          </ac:spMkLst>
        </pc:spChg>
        <pc:spChg chg="del">
          <ac:chgData name="Thihalolipavan, Sayone" userId="7e85be23-edac-4f0b-8d84-c0d9cf742805" providerId="ADAL" clId="{AA7786D7-A502-4423-AA4D-4631D89C0B3F}" dt="2024-01-26T17:17:32.170" v="3"/>
          <ac:spMkLst>
            <pc:docMk/>
            <pc:sldMk cId="4101587415" sldId="4546"/>
            <ac:spMk id="10" creationId="{3B2E3793-BFE6-45A2-9B7B-E18844431C99}"/>
          </ac:spMkLst>
        </pc:spChg>
        <pc:spChg chg="del">
          <ac:chgData name="Thihalolipavan, Sayone" userId="7e85be23-edac-4f0b-8d84-c0d9cf742805" providerId="ADAL" clId="{AA7786D7-A502-4423-AA4D-4631D89C0B3F}" dt="2024-01-26T17:17:32.170" v="3"/>
          <ac:spMkLst>
            <pc:docMk/>
            <pc:sldMk cId="4101587415" sldId="4546"/>
            <ac:spMk id="12" creationId="{BC4C4868-CB8F-4AF9-9CDB-8108F2C19B67}"/>
          </ac:spMkLst>
        </pc:spChg>
        <pc:spChg chg="del">
          <ac:chgData name="Thihalolipavan, Sayone" userId="7e85be23-edac-4f0b-8d84-c0d9cf742805" providerId="ADAL" clId="{AA7786D7-A502-4423-AA4D-4631D89C0B3F}" dt="2024-01-26T17:17:52.743" v="10" actId="21"/>
          <ac:spMkLst>
            <pc:docMk/>
            <pc:sldMk cId="4101587415" sldId="4546"/>
            <ac:spMk id="13" creationId="{0BD32C1C-51DE-4395-3A9C-55BCD028781D}"/>
          </ac:spMkLst>
        </pc:spChg>
        <pc:spChg chg="del">
          <ac:chgData name="Thihalolipavan, Sayone" userId="7e85be23-edac-4f0b-8d84-c0d9cf742805" providerId="ADAL" clId="{AA7786D7-A502-4423-AA4D-4631D89C0B3F}" dt="2024-01-26T17:17:32.170" v="3"/>
          <ac:spMkLst>
            <pc:docMk/>
            <pc:sldMk cId="4101587415" sldId="4546"/>
            <ac:spMk id="14" creationId="{375E0459-6403-40CD-989D-56A4407CA12E}"/>
          </ac:spMkLst>
        </pc:spChg>
        <pc:spChg chg="del">
          <ac:chgData name="Thihalolipavan, Sayone" userId="7e85be23-edac-4f0b-8d84-c0d9cf742805" providerId="ADAL" clId="{AA7786D7-A502-4423-AA4D-4631D89C0B3F}" dt="2024-01-26T17:17:32.170" v="3"/>
          <ac:spMkLst>
            <pc:docMk/>
            <pc:sldMk cId="4101587415" sldId="4546"/>
            <ac:spMk id="16" creationId="{53E5B1A8-3AC9-4BD1-9BBC-78CA94F2D1BA}"/>
          </ac:spMkLst>
        </pc:spChg>
        <pc:graphicFrameChg chg="del">
          <ac:chgData name="Thihalolipavan, Sayone" userId="7e85be23-edac-4f0b-8d84-c0d9cf742805" providerId="ADAL" clId="{AA7786D7-A502-4423-AA4D-4631D89C0B3F}" dt="2024-01-26T17:17:58.376" v="12" actId="21"/>
          <ac:graphicFrameMkLst>
            <pc:docMk/>
            <pc:sldMk cId="4101587415" sldId="4546"/>
            <ac:graphicFrameMk id="4" creationId="{5AE3A379-8599-C7FA-5162-FF315A5A1E23}"/>
          </ac:graphicFrameMkLst>
        </pc:graphicFrameChg>
      </pc:sldChg>
      <pc:sldChg chg="del">
        <pc:chgData name="Thihalolipavan, Sayone" userId="7e85be23-edac-4f0b-8d84-c0d9cf742805" providerId="ADAL" clId="{AA7786D7-A502-4423-AA4D-4631D89C0B3F}" dt="2024-01-26T17:18:58.492" v="40" actId="47"/>
        <pc:sldMkLst>
          <pc:docMk/>
          <pc:sldMk cId="4079218489" sldId="2145706328"/>
        </pc:sldMkLst>
      </pc:sldChg>
      <pc:sldChg chg="addSp delSp modSp add mod">
        <pc:chgData name="Thihalolipavan, Sayone" userId="7e85be23-edac-4f0b-8d84-c0d9cf742805" providerId="ADAL" clId="{AA7786D7-A502-4423-AA4D-4631D89C0B3F}" dt="2024-01-26T17:18:45.730" v="39" actId="20577"/>
        <pc:sldMkLst>
          <pc:docMk/>
          <pc:sldMk cId="4214727231" sldId="2145706338"/>
        </pc:sldMkLst>
        <pc:spChg chg="mod">
          <ac:chgData name="Thihalolipavan, Sayone" userId="7e85be23-edac-4f0b-8d84-c0d9cf742805" providerId="ADAL" clId="{AA7786D7-A502-4423-AA4D-4631D89C0B3F}" dt="2024-01-26T17:18:45.730" v="39" actId="20577"/>
          <ac:spMkLst>
            <pc:docMk/>
            <pc:sldMk cId="4214727231" sldId="2145706338"/>
            <ac:spMk id="2" creationId="{350ECBCB-6E0B-328E-9D54-B43C3A5F6034}"/>
          </ac:spMkLst>
        </pc:spChg>
        <pc:spChg chg="add mod">
          <ac:chgData name="Thihalolipavan, Sayone" userId="7e85be23-edac-4f0b-8d84-c0d9cf742805" providerId="ADAL" clId="{AA7786D7-A502-4423-AA4D-4631D89C0B3F}" dt="2024-01-26T17:17:54.656" v="11"/>
          <ac:spMkLst>
            <pc:docMk/>
            <pc:sldMk cId="4214727231" sldId="2145706338"/>
            <ac:spMk id="3" creationId="{54B1D1CD-B684-2B4B-3A19-D1B08DE3D959}"/>
          </ac:spMkLst>
        </pc:spChg>
        <pc:spChg chg="del">
          <ac:chgData name="Thihalolipavan, Sayone" userId="7e85be23-edac-4f0b-8d84-c0d9cf742805" providerId="ADAL" clId="{AA7786D7-A502-4423-AA4D-4631D89C0B3F}" dt="2024-01-26T17:17:31.170" v="1" actId="478"/>
          <ac:spMkLst>
            <pc:docMk/>
            <pc:sldMk cId="4214727231" sldId="2145706338"/>
            <ac:spMk id="10" creationId="{3DF19E14-F260-694C-53F0-F6702DAA2A18}"/>
          </ac:spMkLst>
        </pc:spChg>
        <pc:graphicFrameChg chg="add mod">
          <ac:chgData name="Thihalolipavan, Sayone" userId="7e85be23-edac-4f0b-8d84-c0d9cf742805" providerId="ADAL" clId="{AA7786D7-A502-4423-AA4D-4631D89C0B3F}" dt="2024-01-26T17:18:01.204" v="13"/>
          <ac:graphicFrameMkLst>
            <pc:docMk/>
            <pc:sldMk cId="4214727231" sldId="2145706338"/>
            <ac:graphicFrameMk id="5" creationId="{46B66536-514D-1F57-1009-1B0C960534C8}"/>
          </ac:graphicFrameMkLst>
        </pc:graphicFrameChg>
      </pc:sldChg>
      <pc:sldChg chg="addSp delSp add del setBg delDesignElem">
        <pc:chgData name="Thihalolipavan, Sayone" userId="7e85be23-edac-4f0b-8d84-c0d9cf742805" providerId="ADAL" clId="{AA7786D7-A502-4423-AA4D-4631D89C0B3F}" dt="2024-01-26T17:17:48.258" v="9"/>
        <pc:sldMkLst>
          <pc:docMk/>
          <pc:sldMk cId="2565339540" sldId="2145706339"/>
        </pc:sldMkLst>
        <pc:spChg chg="add del">
          <ac:chgData name="Thihalolipavan, Sayone" userId="7e85be23-edac-4f0b-8d84-c0d9cf742805" providerId="ADAL" clId="{AA7786D7-A502-4423-AA4D-4631D89C0B3F}" dt="2024-01-26T17:17:48.258" v="9"/>
          <ac:spMkLst>
            <pc:docMk/>
            <pc:sldMk cId="2565339540" sldId="2145706339"/>
            <ac:spMk id="8" creationId="{1B15ED52-F352-441B-82BF-E0EA34836D08}"/>
          </ac:spMkLst>
        </pc:spChg>
        <pc:spChg chg="add del">
          <ac:chgData name="Thihalolipavan, Sayone" userId="7e85be23-edac-4f0b-8d84-c0d9cf742805" providerId="ADAL" clId="{AA7786D7-A502-4423-AA4D-4631D89C0B3F}" dt="2024-01-26T17:17:48.258" v="9"/>
          <ac:spMkLst>
            <pc:docMk/>
            <pc:sldMk cId="2565339540" sldId="2145706339"/>
            <ac:spMk id="10" creationId="{3B2E3793-BFE6-45A2-9B7B-E18844431C99}"/>
          </ac:spMkLst>
        </pc:spChg>
        <pc:spChg chg="add del">
          <ac:chgData name="Thihalolipavan, Sayone" userId="7e85be23-edac-4f0b-8d84-c0d9cf742805" providerId="ADAL" clId="{AA7786D7-A502-4423-AA4D-4631D89C0B3F}" dt="2024-01-26T17:17:48.258" v="9"/>
          <ac:spMkLst>
            <pc:docMk/>
            <pc:sldMk cId="2565339540" sldId="2145706339"/>
            <ac:spMk id="12" creationId="{BC4C4868-CB8F-4AF9-9CDB-8108F2C19B67}"/>
          </ac:spMkLst>
        </pc:spChg>
        <pc:spChg chg="add del">
          <ac:chgData name="Thihalolipavan, Sayone" userId="7e85be23-edac-4f0b-8d84-c0d9cf742805" providerId="ADAL" clId="{AA7786D7-A502-4423-AA4D-4631D89C0B3F}" dt="2024-01-26T17:17:48.258" v="9"/>
          <ac:spMkLst>
            <pc:docMk/>
            <pc:sldMk cId="2565339540" sldId="2145706339"/>
            <ac:spMk id="14" creationId="{375E0459-6403-40CD-989D-56A4407CA12E}"/>
          </ac:spMkLst>
        </pc:spChg>
        <pc:spChg chg="add del">
          <ac:chgData name="Thihalolipavan, Sayone" userId="7e85be23-edac-4f0b-8d84-c0d9cf742805" providerId="ADAL" clId="{AA7786D7-A502-4423-AA4D-4631D89C0B3F}" dt="2024-01-26T17:17:48.258" v="9"/>
          <ac:spMkLst>
            <pc:docMk/>
            <pc:sldMk cId="2565339540" sldId="2145706339"/>
            <ac:spMk id="16" creationId="{53E5B1A8-3AC9-4BD1-9BBC-78CA94F2D1BA}"/>
          </ac:spMkLst>
        </pc:spChg>
      </pc:sldChg>
      <pc:sldChg chg="addSp delSp add del setBg delDesignElem">
        <pc:chgData name="Thihalolipavan, Sayone" userId="7e85be23-edac-4f0b-8d84-c0d9cf742805" providerId="ADAL" clId="{AA7786D7-A502-4423-AA4D-4631D89C0B3F}" dt="2024-01-26T17:17:47.689" v="8"/>
        <pc:sldMkLst>
          <pc:docMk/>
          <pc:sldMk cId="2189905121" sldId="2145706340"/>
        </pc:sldMkLst>
        <pc:spChg chg="add del">
          <ac:chgData name="Thihalolipavan, Sayone" userId="7e85be23-edac-4f0b-8d84-c0d9cf742805" providerId="ADAL" clId="{AA7786D7-A502-4423-AA4D-4631D89C0B3F}" dt="2024-01-26T17:17:47.689" v="8"/>
          <ac:spMkLst>
            <pc:docMk/>
            <pc:sldMk cId="2189905121" sldId="2145706340"/>
            <ac:spMk id="8" creationId="{1B15ED52-F352-441B-82BF-E0EA34836D08}"/>
          </ac:spMkLst>
        </pc:spChg>
        <pc:spChg chg="add del">
          <ac:chgData name="Thihalolipavan, Sayone" userId="7e85be23-edac-4f0b-8d84-c0d9cf742805" providerId="ADAL" clId="{AA7786D7-A502-4423-AA4D-4631D89C0B3F}" dt="2024-01-26T17:17:47.689" v="8"/>
          <ac:spMkLst>
            <pc:docMk/>
            <pc:sldMk cId="2189905121" sldId="2145706340"/>
            <ac:spMk id="10" creationId="{3B2E3793-BFE6-45A2-9B7B-E18844431C99}"/>
          </ac:spMkLst>
        </pc:spChg>
        <pc:spChg chg="add del">
          <ac:chgData name="Thihalolipavan, Sayone" userId="7e85be23-edac-4f0b-8d84-c0d9cf742805" providerId="ADAL" clId="{AA7786D7-A502-4423-AA4D-4631D89C0B3F}" dt="2024-01-26T17:17:47.689" v="8"/>
          <ac:spMkLst>
            <pc:docMk/>
            <pc:sldMk cId="2189905121" sldId="2145706340"/>
            <ac:spMk id="12" creationId="{BC4C4868-CB8F-4AF9-9CDB-8108F2C19B67}"/>
          </ac:spMkLst>
        </pc:spChg>
        <pc:spChg chg="add del">
          <ac:chgData name="Thihalolipavan, Sayone" userId="7e85be23-edac-4f0b-8d84-c0d9cf742805" providerId="ADAL" clId="{AA7786D7-A502-4423-AA4D-4631D89C0B3F}" dt="2024-01-26T17:17:47.689" v="8"/>
          <ac:spMkLst>
            <pc:docMk/>
            <pc:sldMk cId="2189905121" sldId="2145706340"/>
            <ac:spMk id="14" creationId="{375E0459-6403-40CD-989D-56A4407CA12E}"/>
          </ac:spMkLst>
        </pc:spChg>
        <pc:spChg chg="add del">
          <ac:chgData name="Thihalolipavan, Sayone" userId="7e85be23-edac-4f0b-8d84-c0d9cf742805" providerId="ADAL" clId="{AA7786D7-A502-4423-AA4D-4631D89C0B3F}" dt="2024-01-26T17:17:47.689" v="8"/>
          <ac:spMkLst>
            <pc:docMk/>
            <pc:sldMk cId="2189905121" sldId="2145706340"/>
            <ac:spMk id="16" creationId="{53E5B1A8-3AC9-4BD1-9BBC-78CA94F2D1B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B3051-DEB9-4C62-ACCF-8B2D9710AF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BE7A70-ECF2-42F0-A4B8-7CECDB0EA184}">
      <dgm:prSet phldrT="[Text]" custT="1"/>
      <dgm:spPr>
        <a:solidFill>
          <a:srgbClr val="FBA026"/>
        </a:solidFill>
      </dgm:spPr>
      <dgm:t>
        <a:bodyPr/>
        <a:lstStyle/>
        <a:p>
          <a:r>
            <a: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Puts people’s needs at the center of care </a:t>
          </a:r>
          <a:endParaRPr lang="en-US" sz="2400">
            <a:solidFill>
              <a:schemeClr val="tx1"/>
            </a:solidFill>
          </a:endParaRPr>
        </a:p>
      </dgm:t>
    </dgm:pt>
    <dgm:pt modelId="{C21F5721-65C4-4C11-B272-C1E20F32FFBA}" type="parTrans" cxnId="{18AC4B63-2512-40AF-819F-613949DDD904}">
      <dgm:prSet/>
      <dgm:spPr/>
      <dgm:t>
        <a:bodyPr/>
        <a:lstStyle/>
        <a:p>
          <a:endParaRPr lang="en-US"/>
        </a:p>
      </dgm:t>
    </dgm:pt>
    <dgm:pt modelId="{C63DACC1-C2E6-4B40-BE35-F9BE8BE92B40}" type="sibTrans" cxnId="{18AC4B63-2512-40AF-819F-613949DDD904}">
      <dgm:prSet/>
      <dgm:spPr/>
      <dgm:t>
        <a:bodyPr/>
        <a:lstStyle/>
        <a:p>
          <a:endParaRPr lang="en-US"/>
        </a:p>
      </dgm:t>
    </dgm:pt>
    <dgm:pt modelId="{B3EDF520-B4DE-4902-B767-109B5C4FB2C7}">
      <dgm:prSet custT="1"/>
      <dgm:spPr/>
      <dgm:t>
        <a:bodyPr/>
        <a:lstStyle/>
        <a:p>
          <a:r>
            <a: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Provides coordinated support to address health and social needs</a:t>
          </a:r>
        </a:p>
      </dgm:t>
    </dgm:pt>
    <dgm:pt modelId="{A345B388-4C45-430C-A970-8E1D2FA124DB}" type="parTrans" cxnId="{D51322A1-0FED-46A4-9EBD-271B43E9DB9D}">
      <dgm:prSet/>
      <dgm:spPr/>
      <dgm:t>
        <a:bodyPr/>
        <a:lstStyle/>
        <a:p>
          <a:endParaRPr lang="en-US"/>
        </a:p>
      </dgm:t>
    </dgm:pt>
    <dgm:pt modelId="{FEFA8BC7-2017-4702-8FDC-E4CFD35E9F30}" type="sibTrans" cxnId="{D51322A1-0FED-46A4-9EBD-271B43E9DB9D}">
      <dgm:prSet/>
      <dgm:spPr/>
      <dgm:t>
        <a:bodyPr/>
        <a:lstStyle/>
        <a:p>
          <a:endParaRPr lang="en-US"/>
        </a:p>
      </dgm:t>
    </dgm:pt>
    <dgm:pt modelId="{654C589F-3701-4AFE-BD8D-98420166AE0B}">
      <dgm:prSet custT="1"/>
      <dgm:spPr/>
      <dgm:t>
        <a:bodyPr/>
        <a:lstStyle/>
        <a:p>
          <a:r>
            <a: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Uses a population health approach </a:t>
          </a:r>
        </a:p>
      </dgm:t>
    </dgm:pt>
    <dgm:pt modelId="{98A7D624-9FFD-4151-BAFC-8291D4E534FD}" type="parTrans" cxnId="{F050180E-3A93-4DE0-A2D6-8CD3E7DE08E4}">
      <dgm:prSet/>
      <dgm:spPr/>
      <dgm:t>
        <a:bodyPr/>
        <a:lstStyle/>
        <a:p>
          <a:endParaRPr lang="en-US"/>
        </a:p>
      </dgm:t>
    </dgm:pt>
    <dgm:pt modelId="{34A00045-E9BB-4D52-A797-43265E5BBDB7}" type="sibTrans" cxnId="{F050180E-3A93-4DE0-A2D6-8CD3E7DE08E4}">
      <dgm:prSet/>
      <dgm:spPr/>
      <dgm:t>
        <a:bodyPr/>
        <a:lstStyle/>
        <a:p>
          <a:endParaRPr lang="en-US"/>
        </a:p>
      </dgm:t>
    </dgm:pt>
    <dgm:pt modelId="{5740A246-7D26-4AF1-9284-9F67AFF9B97E}">
      <dgm:prSet custT="1"/>
      <dgm:spPr>
        <a:solidFill>
          <a:srgbClr val="00B0F0"/>
        </a:solidFill>
      </dgm:spPr>
      <dgm:t>
        <a:bodyPr/>
        <a:lstStyle/>
        <a:p>
          <a:r>
            <a: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Addresses equity to support equal access to health and well-being </a:t>
          </a:r>
        </a:p>
      </dgm:t>
    </dgm:pt>
    <dgm:pt modelId="{14E0A766-7D70-453B-814B-BB6288ED6C4E}" type="parTrans" cxnId="{C66B504A-F436-4A2A-8707-0451B33AB6D5}">
      <dgm:prSet/>
      <dgm:spPr/>
      <dgm:t>
        <a:bodyPr/>
        <a:lstStyle/>
        <a:p>
          <a:endParaRPr lang="en-US"/>
        </a:p>
      </dgm:t>
    </dgm:pt>
    <dgm:pt modelId="{22E39752-BACF-4743-BAB1-C5F644DC097B}" type="sibTrans" cxnId="{C66B504A-F436-4A2A-8707-0451B33AB6D5}">
      <dgm:prSet/>
      <dgm:spPr/>
      <dgm:t>
        <a:bodyPr/>
        <a:lstStyle/>
        <a:p>
          <a:endParaRPr lang="en-US"/>
        </a:p>
      </dgm:t>
    </dgm:pt>
    <dgm:pt modelId="{94E3FF2B-E266-4289-B215-12B8A104A446}">
      <dgm:prSet custT="1"/>
      <dgm:spPr>
        <a:solidFill>
          <a:srgbClr val="A5BA49"/>
        </a:solidFill>
      </dgm:spPr>
      <dgm:t>
        <a:bodyPr/>
        <a:lstStyle/>
        <a:p>
          <a:r>
            <a: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Works to align funding, data reporting, quality, and infrastructure</a:t>
          </a:r>
        </a:p>
      </dgm:t>
    </dgm:pt>
    <dgm:pt modelId="{0AD3C3CB-E4DA-47E1-83DB-E3929777EE65}" type="parTrans" cxnId="{452409A0-0522-4611-8EA9-6CFD6CE282FB}">
      <dgm:prSet/>
      <dgm:spPr/>
      <dgm:t>
        <a:bodyPr/>
        <a:lstStyle/>
        <a:p>
          <a:endParaRPr lang="en-US"/>
        </a:p>
      </dgm:t>
    </dgm:pt>
    <dgm:pt modelId="{7D01CED2-8221-4F7E-9671-DC9C72AD5384}" type="sibTrans" cxnId="{452409A0-0522-4611-8EA9-6CFD6CE282FB}">
      <dgm:prSet/>
      <dgm:spPr/>
      <dgm:t>
        <a:bodyPr/>
        <a:lstStyle/>
        <a:p>
          <a:endParaRPr lang="en-US"/>
        </a:p>
      </dgm:t>
    </dgm:pt>
    <dgm:pt modelId="{1A81B1A9-485F-43E4-8F7A-5165356B2F67}" type="pres">
      <dgm:prSet presAssocID="{3EFB3051-DEB9-4C62-ACCF-8B2D9710AF07}" presName="linear" presStyleCnt="0">
        <dgm:presLayoutVars>
          <dgm:animLvl val="lvl"/>
          <dgm:resizeHandles val="exact"/>
        </dgm:presLayoutVars>
      </dgm:prSet>
      <dgm:spPr/>
    </dgm:pt>
    <dgm:pt modelId="{D25925CA-146C-4A0A-B770-22E6451A1C10}" type="pres">
      <dgm:prSet presAssocID="{6FBE7A70-ECF2-42F0-A4B8-7CECDB0EA184}" presName="parentText" presStyleLbl="node1" presStyleIdx="0" presStyleCnt="5" custLinFactNeighborY="67204">
        <dgm:presLayoutVars>
          <dgm:chMax val="0"/>
          <dgm:bulletEnabled val="1"/>
        </dgm:presLayoutVars>
      </dgm:prSet>
      <dgm:spPr/>
    </dgm:pt>
    <dgm:pt modelId="{7504618C-D948-4FEB-9521-3FB605218816}" type="pres">
      <dgm:prSet presAssocID="{C63DACC1-C2E6-4B40-BE35-F9BE8BE92B40}" presName="spacer" presStyleCnt="0"/>
      <dgm:spPr/>
    </dgm:pt>
    <dgm:pt modelId="{B90808B1-1119-45A2-A0A2-D20A599DEB37}" type="pres">
      <dgm:prSet presAssocID="{B3EDF520-B4DE-4902-B767-109B5C4FB2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CDC4CD-4443-47AE-812E-E7E9E786774D}" type="pres">
      <dgm:prSet presAssocID="{FEFA8BC7-2017-4702-8FDC-E4CFD35E9F30}" presName="spacer" presStyleCnt="0"/>
      <dgm:spPr/>
    </dgm:pt>
    <dgm:pt modelId="{EF69C6EE-7373-4F4C-953A-CF4D15AE50D3}" type="pres">
      <dgm:prSet presAssocID="{654C589F-3701-4AFE-BD8D-98420166AE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92DE95-532B-427C-BD7F-F32C4BDCBAE1}" type="pres">
      <dgm:prSet presAssocID="{34A00045-E9BB-4D52-A797-43265E5BBDB7}" presName="spacer" presStyleCnt="0"/>
      <dgm:spPr/>
    </dgm:pt>
    <dgm:pt modelId="{403AC45B-1CEB-4B8F-A94D-82F83EF3F48F}" type="pres">
      <dgm:prSet presAssocID="{5740A246-7D26-4AF1-9284-9F67AFF9B9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FC26E2-1B3C-4DD8-8B9B-DB5F2416B562}" type="pres">
      <dgm:prSet presAssocID="{22E39752-BACF-4743-BAB1-C5F644DC097B}" presName="spacer" presStyleCnt="0"/>
      <dgm:spPr/>
    </dgm:pt>
    <dgm:pt modelId="{57202FEB-E024-4D02-BDB9-126AAF796E1B}" type="pres">
      <dgm:prSet presAssocID="{94E3FF2B-E266-4289-B215-12B8A104A4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2ED9607-D3D1-4136-8FC7-1658A11068E5}" type="presOf" srcId="{B3EDF520-B4DE-4902-B767-109B5C4FB2C7}" destId="{B90808B1-1119-45A2-A0A2-D20A599DEB37}" srcOrd="0" destOrd="0" presId="urn:microsoft.com/office/officeart/2005/8/layout/vList2"/>
    <dgm:cxn modelId="{F050180E-3A93-4DE0-A2D6-8CD3E7DE08E4}" srcId="{3EFB3051-DEB9-4C62-ACCF-8B2D9710AF07}" destId="{654C589F-3701-4AFE-BD8D-98420166AE0B}" srcOrd="2" destOrd="0" parTransId="{98A7D624-9FFD-4151-BAFC-8291D4E534FD}" sibTransId="{34A00045-E9BB-4D52-A797-43265E5BBDB7}"/>
    <dgm:cxn modelId="{18AC4B63-2512-40AF-819F-613949DDD904}" srcId="{3EFB3051-DEB9-4C62-ACCF-8B2D9710AF07}" destId="{6FBE7A70-ECF2-42F0-A4B8-7CECDB0EA184}" srcOrd="0" destOrd="0" parTransId="{C21F5721-65C4-4C11-B272-C1E20F32FFBA}" sibTransId="{C63DACC1-C2E6-4B40-BE35-F9BE8BE92B40}"/>
    <dgm:cxn modelId="{EB3AE143-3E42-4806-8464-0375870EDC45}" type="presOf" srcId="{6FBE7A70-ECF2-42F0-A4B8-7CECDB0EA184}" destId="{D25925CA-146C-4A0A-B770-22E6451A1C10}" srcOrd="0" destOrd="0" presId="urn:microsoft.com/office/officeart/2005/8/layout/vList2"/>
    <dgm:cxn modelId="{C66B504A-F436-4A2A-8707-0451B33AB6D5}" srcId="{3EFB3051-DEB9-4C62-ACCF-8B2D9710AF07}" destId="{5740A246-7D26-4AF1-9284-9F67AFF9B97E}" srcOrd="3" destOrd="0" parTransId="{14E0A766-7D70-453B-814B-BB6288ED6C4E}" sibTransId="{22E39752-BACF-4743-BAB1-C5F644DC097B}"/>
    <dgm:cxn modelId="{910BFD95-B3C5-490B-95ED-E98F70B0D7B8}" type="presOf" srcId="{5740A246-7D26-4AF1-9284-9F67AFF9B97E}" destId="{403AC45B-1CEB-4B8F-A94D-82F83EF3F48F}" srcOrd="0" destOrd="0" presId="urn:microsoft.com/office/officeart/2005/8/layout/vList2"/>
    <dgm:cxn modelId="{452409A0-0522-4611-8EA9-6CFD6CE282FB}" srcId="{3EFB3051-DEB9-4C62-ACCF-8B2D9710AF07}" destId="{94E3FF2B-E266-4289-B215-12B8A104A446}" srcOrd="4" destOrd="0" parTransId="{0AD3C3CB-E4DA-47E1-83DB-E3929777EE65}" sibTransId="{7D01CED2-8221-4F7E-9671-DC9C72AD5384}"/>
    <dgm:cxn modelId="{D51322A1-0FED-46A4-9EBD-271B43E9DB9D}" srcId="{3EFB3051-DEB9-4C62-ACCF-8B2D9710AF07}" destId="{B3EDF520-B4DE-4902-B767-109B5C4FB2C7}" srcOrd="1" destOrd="0" parTransId="{A345B388-4C45-430C-A970-8E1D2FA124DB}" sibTransId="{FEFA8BC7-2017-4702-8FDC-E4CFD35E9F30}"/>
    <dgm:cxn modelId="{2C569EC5-0787-4CEA-93D8-8A97E448A6E2}" type="presOf" srcId="{94E3FF2B-E266-4289-B215-12B8A104A446}" destId="{57202FEB-E024-4D02-BDB9-126AAF796E1B}" srcOrd="0" destOrd="0" presId="urn:microsoft.com/office/officeart/2005/8/layout/vList2"/>
    <dgm:cxn modelId="{3CB143E3-ACAB-435A-86F5-E04BD9D0BCC9}" type="presOf" srcId="{3EFB3051-DEB9-4C62-ACCF-8B2D9710AF07}" destId="{1A81B1A9-485F-43E4-8F7A-5165356B2F67}" srcOrd="0" destOrd="0" presId="urn:microsoft.com/office/officeart/2005/8/layout/vList2"/>
    <dgm:cxn modelId="{8DCD9DFB-FBA5-43B8-8EEF-99D57776ACB5}" type="presOf" srcId="{654C589F-3701-4AFE-BD8D-98420166AE0B}" destId="{EF69C6EE-7373-4F4C-953A-CF4D15AE50D3}" srcOrd="0" destOrd="0" presId="urn:microsoft.com/office/officeart/2005/8/layout/vList2"/>
    <dgm:cxn modelId="{6C3DEC68-B72B-4015-8F83-90E77D18CBA3}" type="presParOf" srcId="{1A81B1A9-485F-43E4-8F7A-5165356B2F67}" destId="{D25925CA-146C-4A0A-B770-22E6451A1C10}" srcOrd="0" destOrd="0" presId="urn:microsoft.com/office/officeart/2005/8/layout/vList2"/>
    <dgm:cxn modelId="{6DD2A294-BC3A-47D5-9C88-96E806E0A38F}" type="presParOf" srcId="{1A81B1A9-485F-43E4-8F7A-5165356B2F67}" destId="{7504618C-D948-4FEB-9521-3FB605218816}" srcOrd="1" destOrd="0" presId="urn:microsoft.com/office/officeart/2005/8/layout/vList2"/>
    <dgm:cxn modelId="{3504B74C-4EBF-434C-AE87-0096F9ABF68E}" type="presParOf" srcId="{1A81B1A9-485F-43E4-8F7A-5165356B2F67}" destId="{B90808B1-1119-45A2-A0A2-D20A599DEB37}" srcOrd="2" destOrd="0" presId="urn:microsoft.com/office/officeart/2005/8/layout/vList2"/>
    <dgm:cxn modelId="{024D31A1-07F4-4BFC-8501-1380BD60FF40}" type="presParOf" srcId="{1A81B1A9-485F-43E4-8F7A-5165356B2F67}" destId="{20CDC4CD-4443-47AE-812E-E7E9E786774D}" srcOrd="3" destOrd="0" presId="urn:microsoft.com/office/officeart/2005/8/layout/vList2"/>
    <dgm:cxn modelId="{2675646B-CF55-4508-8E6E-7CF4B71CF9B3}" type="presParOf" srcId="{1A81B1A9-485F-43E4-8F7A-5165356B2F67}" destId="{EF69C6EE-7373-4F4C-953A-CF4D15AE50D3}" srcOrd="4" destOrd="0" presId="urn:microsoft.com/office/officeart/2005/8/layout/vList2"/>
    <dgm:cxn modelId="{8F139A45-89DA-4977-B042-EEF9E7D7E809}" type="presParOf" srcId="{1A81B1A9-485F-43E4-8F7A-5165356B2F67}" destId="{0792DE95-532B-427C-BD7F-F32C4BDCBAE1}" srcOrd="5" destOrd="0" presId="urn:microsoft.com/office/officeart/2005/8/layout/vList2"/>
    <dgm:cxn modelId="{13BAD598-3B66-42D1-914C-7AADCB82E17C}" type="presParOf" srcId="{1A81B1A9-485F-43E4-8F7A-5165356B2F67}" destId="{403AC45B-1CEB-4B8F-A94D-82F83EF3F48F}" srcOrd="6" destOrd="0" presId="urn:microsoft.com/office/officeart/2005/8/layout/vList2"/>
    <dgm:cxn modelId="{F1E0A66D-7EE1-4F9E-86FA-91DCDD9CEE49}" type="presParOf" srcId="{1A81B1A9-485F-43E4-8F7A-5165356B2F67}" destId="{59FC26E2-1B3C-4DD8-8B9B-DB5F2416B562}" srcOrd="7" destOrd="0" presId="urn:microsoft.com/office/officeart/2005/8/layout/vList2"/>
    <dgm:cxn modelId="{34E243D4-1717-4F1F-8E95-23B0A4A6C2BA}" type="presParOf" srcId="{1A81B1A9-485F-43E4-8F7A-5165356B2F67}" destId="{57202FEB-E024-4D02-BDB9-126AAF796E1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4A769-F0B4-4A0A-B455-B92DCCA875F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0870E5-2FA3-41AD-A068-C6575808C9AE}">
      <dgm:prSet custT="1"/>
      <dgm:spPr>
        <a:solidFill>
          <a:srgbClr val="FBA026"/>
        </a:solidFill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Enhanced Care Management</a:t>
          </a:r>
        </a:p>
      </dgm:t>
    </dgm:pt>
    <dgm:pt modelId="{F9E128E4-EDAC-41DB-A53B-2C48D870C9B1}" type="parTrans" cxnId="{0603AA30-5AD5-45ED-8BC5-4C8300F8365B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C34C14B9-002F-43E5-A6E4-1E281A112F07}" type="sibTrans" cxnId="{0603AA30-5AD5-45ED-8BC5-4C8300F8365B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AA3807CB-9B11-446B-B147-C2335A895BC5}">
      <dgm:prSet custT="1"/>
      <dgm:spPr/>
      <dgm:t>
        <a:bodyPr/>
        <a:lstStyle/>
        <a:p>
          <a:r>
            <a:rPr lang="en-US" sz="1800" b="0">
              <a:solidFill>
                <a:schemeClr val="tx1"/>
              </a:solidFill>
            </a:rPr>
            <a:t>Community Supports</a:t>
          </a:r>
        </a:p>
      </dgm:t>
    </dgm:pt>
    <dgm:pt modelId="{1837A347-57D2-42FC-A362-B925C07B18DB}" type="parTrans" cxnId="{4590600E-5E14-4A4A-8E24-8286ED6794E2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2B10B872-0001-4ED9-83C3-3417384E45C5}" type="sibTrans" cxnId="{4590600E-5E14-4A4A-8E24-8286ED6794E2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C3238678-E3EC-420C-9182-EF0B7F802E13}">
      <dgm:prSet custT="1"/>
      <dgm:spPr/>
      <dgm:t>
        <a:bodyPr/>
        <a:lstStyle/>
        <a:p>
          <a:r>
            <a:rPr lang="en-US" sz="1800" b="0">
              <a:solidFill>
                <a:schemeClr val="tx1"/>
              </a:solidFill>
            </a:rPr>
            <a:t>Population Health Management</a:t>
          </a:r>
        </a:p>
      </dgm:t>
    </dgm:pt>
    <dgm:pt modelId="{D764CB89-B372-487D-A572-21DF646C818E}" type="parTrans" cxnId="{87E97059-3265-4936-AB8D-C9B2504E1D43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1B470ECC-3E5A-4DCC-BEFF-8F41A1D480C8}" type="sibTrans" cxnId="{87E97059-3265-4936-AB8D-C9B2504E1D43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22080F0F-4B0F-4A77-AAE3-ECF723FF44EB}">
      <dgm:prSet custT="1"/>
      <dgm:spPr>
        <a:solidFill>
          <a:srgbClr val="A5BA49"/>
        </a:solidFill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Behavioral Health Initiative </a:t>
          </a:r>
        </a:p>
      </dgm:t>
    </dgm:pt>
    <dgm:pt modelId="{1FEFBAEA-57B4-4DF1-9A4B-724D1C6F62B5}" type="parTrans" cxnId="{9D276125-5F26-4ABF-BFC2-C212593E4FDA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387E54EE-DC5E-4B51-8764-B329F9ABF1D5}" type="sibTrans" cxnId="{9D276125-5F26-4ABF-BFC2-C212593E4FDA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E1CB818C-59B3-4610-91CB-E31248D951EC}">
      <dgm:prSet custT="1"/>
      <dgm:spPr>
        <a:solidFill>
          <a:srgbClr val="A5BA49"/>
        </a:solidFill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Dental Initiative</a:t>
          </a:r>
        </a:p>
      </dgm:t>
    </dgm:pt>
    <dgm:pt modelId="{8539A484-D770-40D1-A4BF-311F5B5ED8B7}" type="parTrans" cxnId="{B4A67B91-785F-45E4-BF1A-801137EF0A32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4CB445D1-A525-4974-8E92-67FC00C851E4}" type="sibTrans" cxnId="{B4A67B91-785F-45E4-BF1A-801137EF0A32}">
      <dgm:prSet/>
      <dgm:spPr/>
      <dgm:t>
        <a:bodyPr/>
        <a:lstStyle/>
        <a:p>
          <a:endParaRPr lang="en-US" sz="2400" b="1">
            <a:solidFill>
              <a:schemeClr val="tx1">
                <a:lumMod val="50000"/>
              </a:schemeClr>
            </a:solidFill>
          </a:endParaRPr>
        </a:p>
      </dgm:t>
    </dgm:pt>
    <dgm:pt modelId="{E185CA97-EB23-4C16-925D-A6FC31C1AEB7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Integrated Care for Dual Eligible Members</a:t>
          </a:r>
        </a:p>
      </dgm:t>
    </dgm:pt>
    <dgm:pt modelId="{417D4471-D501-4D23-9529-0C793244688B}" type="parTrans" cxnId="{50B3F361-DC0E-422C-B065-0E7C1B6DAFCA}">
      <dgm:prSet/>
      <dgm:spPr/>
      <dgm:t>
        <a:bodyPr/>
        <a:lstStyle/>
        <a:p>
          <a:endParaRPr lang="en-US"/>
        </a:p>
      </dgm:t>
    </dgm:pt>
    <dgm:pt modelId="{7B50F478-E6F6-4D32-98F3-324404A6FD5F}" type="sibTrans" cxnId="{50B3F361-DC0E-422C-B065-0E7C1B6DAFCA}">
      <dgm:prSet/>
      <dgm:spPr/>
      <dgm:t>
        <a:bodyPr/>
        <a:lstStyle/>
        <a:p>
          <a:endParaRPr lang="en-US"/>
        </a:p>
      </dgm:t>
    </dgm:pt>
    <dgm:pt modelId="{19A802AA-287B-4C36-8371-DAAA7E904568}">
      <dgm:prSet custT="1"/>
      <dgm:spPr/>
      <dgm:t>
        <a:bodyPr/>
        <a:lstStyle/>
        <a:p>
          <a:r>
            <a:rPr lang="en-US" sz="1800" b="0">
              <a:solidFill>
                <a:schemeClr val="tx1"/>
              </a:solidFill>
            </a:rPr>
            <a:t>Statewide Managed Long-Term Care</a:t>
          </a:r>
        </a:p>
      </dgm:t>
    </dgm:pt>
    <dgm:pt modelId="{3687DE33-A1E4-43A3-A9CA-DC2EB4B6D2CD}" type="parTrans" cxnId="{9EE088C4-191D-48F5-BCE7-03C09876EF9A}">
      <dgm:prSet/>
      <dgm:spPr/>
      <dgm:t>
        <a:bodyPr/>
        <a:lstStyle/>
        <a:p>
          <a:endParaRPr lang="en-US"/>
        </a:p>
      </dgm:t>
    </dgm:pt>
    <dgm:pt modelId="{8ABFA34C-0A83-4584-B77F-15DD2B67458E}" type="sibTrans" cxnId="{9EE088C4-191D-48F5-BCE7-03C09876EF9A}">
      <dgm:prSet/>
      <dgm:spPr/>
      <dgm:t>
        <a:bodyPr/>
        <a:lstStyle/>
        <a:p>
          <a:endParaRPr lang="en-US"/>
        </a:p>
      </dgm:t>
    </dgm:pt>
    <dgm:pt modelId="{DB4EC801-3117-4158-AB57-9CA893FBB8D7}">
      <dgm:prSet custT="1"/>
      <dgm:spPr>
        <a:solidFill>
          <a:srgbClr val="FBA026"/>
        </a:solidFill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Supporting Health and Opportunity for Children and Families</a:t>
          </a:r>
        </a:p>
      </dgm:t>
    </dgm:pt>
    <dgm:pt modelId="{85DAF02E-519F-4DEE-91DC-2387692A467D}" type="parTrans" cxnId="{DCBCF726-5320-476D-AE62-F3915B2192E0}">
      <dgm:prSet/>
      <dgm:spPr/>
      <dgm:t>
        <a:bodyPr/>
        <a:lstStyle/>
        <a:p>
          <a:endParaRPr lang="en-US"/>
        </a:p>
      </dgm:t>
    </dgm:pt>
    <dgm:pt modelId="{EBDED36C-9FC9-4E1F-AAA9-0AE2FFC828A2}" type="sibTrans" cxnId="{DCBCF726-5320-476D-AE62-F3915B2192E0}">
      <dgm:prSet/>
      <dgm:spPr/>
      <dgm:t>
        <a:bodyPr/>
        <a:lstStyle/>
        <a:p>
          <a:endParaRPr lang="en-US"/>
        </a:p>
      </dgm:t>
    </dgm:pt>
    <dgm:pt modelId="{B96956D9-3C6E-454E-9492-594E1C0655F3}">
      <dgm:prSet custT="1"/>
      <dgm:spPr>
        <a:solidFill>
          <a:srgbClr val="00B0F0"/>
        </a:solidFill>
        <a:ln>
          <a:prstDash val="sysDash"/>
        </a:ln>
      </dgm:spPr>
      <dgm:t>
        <a:bodyPr/>
        <a:lstStyle/>
        <a:p>
          <a:r>
            <a:rPr lang="en-US" sz="1800" b="0">
              <a:solidFill>
                <a:schemeClr val="tx1"/>
              </a:solidFill>
            </a:rPr>
            <a:t>Justice-Involved (JI) Initiative </a:t>
          </a:r>
        </a:p>
      </dgm:t>
    </dgm:pt>
    <dgm:pt modelId="{BEA6DCCE-3E56-4776-9132-2917C1A44AAF}" type="parTrans" cxnId="{DDB3757E-E4D3-4374-9115-B17D122A9314}">
      <dgm:prSet/>
      <dgm:spPr/>
      <dgm:t>
        <a:bodyPr/>
        <a:lstStyle/>
        <a:p>
          <a:endParaRPr lang="en-US"/>
        </a:p>
      </dgm:t>
    </dgm:pt>
    <dgm:pt modelId="{A3E0D1BE-AE22-4910-8AEB-597FAD42B650}" type="sibTrans" cxnId="{DDB3757E-E4D3-4374-9115-B17D122A9314}">
      <dgm:prSet/>
      <dgm:spPr/>
      <dgm:t>
        <a:bodyPr/>
        <a:lstStyle/>
        <a:p>
          <a:endParaRPr lang="en-US"/>
        </a:p>
      </dgm:t>
    </dgm:pt>
    <dgm:pt modelId="{0492E1A3-D0C0-4C78-B449-031E9FCB79B6}" type="pres">
      <dgm:prSet presAssocID="{DAD4A769-F0B4-4A0A-B455-B92DCCA875F8}" presName="diagram" presStyleCnt="0">
        <dgm:presLayoutVars>
          <dgm:dir/>
          <dgm:resizeHandles val="exact"/>
        </dgm:presLayoutVars>
      </dgm:prSet>
      <dgm:spPr/>
    </dgm:pt>
    <dgm:pt modelId="{814BD264-094D-409C-89E6-7584608BCB5E}" type="pres">
      <dgm:prSet presAssocID="{3D0870E5-2FA3-41AD-A068-C6575808C9AE}" presName="node" presStyleLbl="node1" presStyleIdx="0" presStyleCnt="9">
        <dgm:presLayoutVars>
          <dgm:bulletEnabled val="1"/>
        </dgm:presLayoutVars>
      </dgm:prSet>
      <dgm:spPr/>
    </dgm:pt>
    <dgm:pt modelId="{114C03B5-E543-4697-84FE-915FE832A696}" type="pres">
      <dgm:prSet presAssocID="{C34C14B9-002F-43E5-A6E4-1E281A112F07}" presName="sibTrans" presStyleCnt="0"/>
      <dgm:spPr/>
    </dgm:pt>
    <dgm:pt modelId="{E2E4607B-66B8-4464-8851-0960E1A77249}" type="pres">
      <dgm:prSet presAssocID="{AA3807CB-9B11-446B-B147-C2335A895BC5}" presName="node" presStyleLbl="node1" presStyleIdx="1" presStyleCnt="9" custLinFactNeighborX="627" custLinFactNeighborY="-1436">
        <dgm:presLayoutVars>
          <dgm:bulletEnabled val="1"/>
        </dgm:presLayoutVars>
      </dgm:prSet>
      <dgm:spPr/>
    </dgm:pt>
    <dgm:pt modelId="{95BCFEDB-CC66-4079-9709-CBE9C0D47E75}" type="pres">
      <dgm:prSet presAssocID="{2B10B872-0001-4ED9-83C3-3417384E45C5}" presName="sibTrans" presStyleCnt="0"/>
      <dgm:spPr/>
    </dgm:pt>
    <dgm:pt modelId="{B0612D35-4EFC-482E-A17A-15C2AB6840FE}" type="pres">
      <dgm:prSet presAssocID="{C3238678-E3EC-420C-9182-EF0B7F802E13}" presName="node" presStyleLbl="node1" presStyleIdx="2" presStyleCnt="9">
        <dgm:presLayoutVars>
          <dgm:bulletEnabled val="1"/>
        </dgm:presLayoutVars>
      </dgm:prSet>
      <dgm:spPr/>
    </dgm:pt>
    <dgm:pt modelId="{3F559935-FFAD-49B5-AAAF-05849E632B00}" type="pres">
      <dgm:prSet presAssocID="{1B470ECC-3E5A-4DCC-BEFF-8F41A1D480C8}" presName="sibTrans" presStyleCnt="0"/>
      <dgm:spPr/>
    </dgm:pt>
    <dgm:pt modelId="{9912A1EC-A90E-4812-B771-CF5A57D82B76}" type="pres">
      <dgm:prSet presAssocID="{22080F0F-4B0F-4A77-AAE3-ECF723FF44EB}" presName="node" presStyleLbl="node1" presStyleIdx="3" presStyleCnt="9">
        <dgm:presLayoutVars>
          <dgm:bulletEnabled val="1"/>
        </dgm:presLayoutVars>
      </dgm:prSet>
      <dgm:spPr/>
    </dgm:pt>
    <dgm:pt modelId="{6FA0A5E3-8BF0-4ED1-AE3C-983A10098877}" type="pres">
      <dgm:prSet presAssocID="{387E54EE-DC5E-4B51-8764-B329F9ABF1D5}" presName="sibTrans" presStyleCnt="0"/>
      <dgm:spPr/>
    </dgm:pt>
    <dgm:pt modelId="{566C542B-3AA6-41F2-8223-4228770B2B8D}" type="pres">
      <dgm:prSet presAssocID="{E1CB818C-59B3-4610-91CB-E31248D951EC}" presName="node" presStyleLbl="node1" presStyleIdx="4" presStyleCnt="9">
        <dgm:presLayoutVars>
          <dgm:bulletEnabled val="1"/>
        </dgm:presLayoutVars>
      </dgm:prSet>
      <dgm:spPr/>
    </dgm:pt>
    <dgm:pt modelId="{0B99989A-1BD6-4B11-B6B3-E66D797AB13F}" type="pres">
      <dgm:prSet presAssocID="{4CB445D1-A525-4974-8E92-67FC00C851E4}" presName="sibTrans" presStyleCnt="0"/>
      <dgm:spPr/>
    </dgm:pt>
    <dgm:pt modelId="{A8870FD0-FEBB-4176-8F7A-DF889CE2069E}" type="pres">
      <dgm:prSet presAssocID="{E185CA97-EB23-4C16-925D-A6FC31C1AEB7}" presName="node" presStyleLbl="node1" presStyleIdx="5" presStyleCnt="9">
        <dgm:presLayoutVars>
          <dgm:bulletEnabled val="1"/>
        </dgm:presLayoutVars>
      </dgm:prSet>
      <dgm:spPr/>
    </dgm:pt>
    <dgm:pt modelId="{3BD53ED0-A573-4AA5-A0A6-69F453A9633A}" type="pres">
      <dgm:prSet presAssocID="{7B50F478-E6F6-4D32-98F3-324404A6FD5F}" presName="sibTrans" presStyleCnt="0"/>
      <dgm:spPr/>
    </dgm:pt>
    <dgm:pt modelId="{83C9D645-BC2D-4564-B3D4-62708C6C36C4}" type="pres">
      <dgm:prSet presAssocID="{19A802AA-287B-4C36-8371-DAAA7E904568}" presName="node" presStyleLbl="node1" presStyleIdx="6" presStyleCnt="9">
        <dgm:presLayoutVars>
          <dgm:bulletEnabled val="1"/>
        </dgm:presLayoutVars>
      </dgm:prSet>
      <dgm:spPr/>
    </dgm:pt>
    <dgm:pt modelId="{5CDC8A2B-7D0D-4618-B6F7-88DFA009031E}" type="pres">
      <dgm:prSet presAssocID="{8ABFA34C-0A83-4584-B77F-15DD2B67458E}" presName="sibTrans" presStyleCnt="0"/>
      <dgm:spPr/>
    </dgm:pt>
    <dgm:pt modelId="{A7FA96A4-F2BE-495A-AF09-62FCC54C59E1}" type="pres">
      <dgm:prSet presAssocID="{DB4EC801-3117-4158-AB57-9CA893FBB8D7}" presName="node" presStyleLbl="node1" presStyleIdx="7" presStyleCnt="9">
        <dgm:presLayoutVars>
          <dgm:bulletEnabled val="1"/>
        </dgm:presLayoutVars>
      </dgm:prSet>
      <dgm:spPr/>
    </dgm:pt>
    <dgm:pt modelId="{FF97D8FE-DC3F-4F94-9377-6D2479A1948E}" type="pres">
      <dgm:prSet presAssocID="{EBDED36C-9FC9-4E1F-AAA9-0AE2FFC828A2}" presName="sibTrans" presStyleCnt="0"/>
      <dgm:spPr/>
    </dgm:pt>
    <dgm:pt modelId="{D2DE3383-DF17-4576-8EA8-6D3F6129DE0C}" type="pres">
      <dgm:prSet presAssocID="{B96956D9-3C6E-454E-9492-594E1C0655F3}" presName="node" presStyleLbl="node1" presStyleIdx="8" presStyleCnt="9">
        <dgm:presLayoutVars>
          <dgm:bulletEnabled val="1"/>
        </dgm:presLayoutVars>
      </dgm:prSet>
      <dgm:spPr/>
    </dgm:pt>
  </dgm:ptLst>
  <dgm:cxnLst>
    <dgm:cxn modelId="{EEC78604-472D-4D41-9560-81536015F21D}" type="presOf" srcId="{DB4EC801-3117-4158-AB57-9CA893FBB8D7}" destId="{A7FA96A4-F2BE-495A-AF09-62FCC54C59E1}" srcOrd="0" destOrd="0" presId="urn:microsoft.com/office/officeart/2005/8/layout/default"/>
    <dgm:cxn modelId="{D7E8D00C-B358-4571-818E-A34A5B192EC2}" type="presOf" srcId="{C3238678-E3EC-420C-9182-EF0B7F802E13}" destId="{B0612D35-4EFC-482E-A17A-15C2AB6840FE}" srcOrd="0" destOrd="0" presId="urn:microsoft.com/office/officeart/2005/8/layout/default"/>
    <dgm:cxn modelId="{4590600E-5E14-4A4A-8E24-8286ED6794E2}" srcId="{DAD4A769-F0B4-4A0A-B455-B92DCCA875F8}" destId="{AA3807CB-9B11-446B-B147-C2335A895BC5}" srcOrd="1" destOrd="0" parTransId="{1837A347-57D2-42FC-A362-B925C07B18DB}" sibTransId="{2B10B872-0001-4ED9-83C3-3417384E45C5}"/>
    <dgm:cxn modelId="{91635D10-6CB7-4760-9667-774597AC04D5}" type="presOf" srcId="{E1CB818C-59B3-4610-91CB-E31248D951EC}" destId="{566C542B-3AA6-41F2-8223-4228770B2B8D}" srcOrd="0" destOrd="0" presId="urn:microsoft.com/office/officeart/2005/8/layout/default"/>
    <dgm:cxn modelId="{9D276125-5F26-4ABF-BFC2-C212593E4FDA}" srcId="{DAD4A769-F0B4-4A0A-B455-B92DCCA875F8}" destId="{22080F0F-4B0F-4A77-AAE3-ECF723FF44EB}" srcOrd="3" destOrd="0" parTransId="{1FEFBAEA-57B4-4DF1-9A4B-724D1C6F62B5}" sibTransId="{387E54EE-DC5E-4B51-8764-B329F9ABF1D5}"/>
    <dgm:cxn modelId="{DCBCF726-5320-476D-AE62-F3915B2192E0}" srcId="{DAD4A769-F0B4-4A0A-B455-B92DCCA875F8}" destId="{DB4EC801-3117-4158-AB57-9CA893FBB8D7}" srcOrd="7" destOrd="0" parTransId="{85DAF02E-519F-4DEE-91DC-2387692A467D}" sibTransId="{EBDED36C-9FC9-4E1F-AAA9-0AE2FFC828A2}"/>
    <dgm:cxn modelId="{C8494430-DCD5-443C-930A-69A489B6C270}" type="presOf" srcId="{19A802AA-287B-4C36-8371-DAAA7E904568}" destId="{83C9D645-BC2D-4564-B3D4-62708C6C36C4}" srcOrd="0" destOrd="0" presId="urn:microsoft.com/office/officeart/2005/8/layout/default"/>
    <dgm:cxn modelId="{0603AA30-5AD5-45ED-8BC5-4C8300F8365B}" srcId="{DAD4A769-F0B4-4A0A-B455-B92DCCA875F8}" destId="{3D0870E5-2FA3-41AD-A068-C6575808C9AE}" srcOrd="0" destOrd="0" parTransId="{F9E128E4-EDAC-41DB-A53B-2C48D870C9B1}" sibTransId="{C34C14B9-002F-43E5-A6E4-1E281A112F07}"/>
    <dgm:cxn modelId="{50B3F361-DC0E-422C-B065-0E7C1B6DAFCA}" srcId="{DAD4A769-F0B4-4A0A-B455-B92DCCA875F8}" destId="{E185CA97-EB23-4C16-925D-A6FC31C1AEB7}" srcOrd="5" destOrd="0" parTransId="{417D4471-D501-4D23-9529-0C793244688B}" sibTransId="{7B50F478-E6F6-4D32-98F3-324404A6FD5F}"/>
    <dgm:cxn modelId="{A49B6566-C9EE-45B4-8696-12E0B9EFBA3B}" type="presOf" srcId="{22080F0F-4B0F-4A77-AAE3-ECF723FF44EB}" destId="{9912A1EC-A90E-4812-B771-CF5A57D82B76}" srcOrd="0" destOrd="0" presId="urn:microsoft.com/office/officeart/2005/8/layout/default"/>
    <dgm:cxn modelId="{87E97059-3265-4936-AB8D-C9B2504E1D43}" srcId="{DAD4A769-F0B4-4A0A-B455-B92DCCA875F8}" destId="{C3238678-E3EC-420C-9182-EF0B7F802E13}" srcOrd="2" destOrd="0" parTransId="{D764CB89-B372-487D-A572-21DF646C818E}" sibTransId="{1B470ECC-3E5A-4DCC-BEFF-8F41A1D480C8}"/>
    <dgm:cxn modelId="{DDB3757E-E4D3-4374-9115-B17D122A9314}" srcId="{DAD4A769-F0B4-4A0A-B455-B92DCCA875F8}" destId="{B96956D9-3C6E-454E-9492-594E1C0655F3}" srcOrd="8" destOrd="0" parTransId="{BEA6DCCE-3E56-4776-9132-2917C1A44AAF}" sibTransId="{A3E0D1BE-AE22-4910-8AEB-597FAD42B650}"/>
    <dgm:cxn modelId="{206F0C84-0433-4F75-945C-448234750C5F}" type="presOf" srcId="{AA3807CB-9B11-446B-B147-C2335A895BC5}" destId="{E2E4607B-66B8-4464-8851-0960E1A77249}" srcOrd="0" destOrd="0" presId="urn:microsoft.com/office/officeart/2005/8/layout/default"/>
    <dgm:cxn modelId="{BC36598B-EA4C-4062-9AE6-E1039BA1C3BC}" type="presOf" srcId="{B96956D9-3C6E-454E-9492-594E1C0655F3}" destId="{D2DE3383-DF17-4576-8EA8-6D3F6129DE0C}" srcOrd="0" destOrd="0" presId="urn:microsoft.com/office/officeart/2005/8/layout/default"/>
    <dgm:cxn modelId="{B4A67B91-785F-45E4-BF1A-801137EF0A32}" srcId="{DAD4A769-F0B4-4A0A-B455-B92DCCA875F8}" destId="{E1CB818C-59B3-4610-91CB-E31248D951EC}" srcOrd="4" destOrd="0" parTransId="{8539A484-D770-40D1-A4BF-311F5B5ED8B7}" sibTransId="{4CB445D1-A525-4974-8E92-67FC00C851E4}"/>
    <dgm:cxn modelId="{6DB1D1A8-AFBB-416C-B38F-DDFE81575AF1}" type="presOf" srcId="{E185CA97-EB23-4C16-925D-A6FC31C1AEB7}" destId="{A8870FD0-FEBB-4176-8F7A-DF889CE2069E}" srcOrd="0" destOrd="0" presId="urn:microsoft.com/office/officeart/2005/8/layout/default"/>
    <dgm:cxn modelId="{9EE088C4-191D-48F5-BCE7-03C09876EF9A}" srcId="{DAD4A769-F0B4-4A0A-B455-B92DCCA875F8}" destId="{19A802AA-287B-4C36-8371-DAAA7E904568}" srcOrd="6" destOrd="0" parTransId="{3687DE33-A1E4-43A3-A9CA-DC2EB4B6D2CD}" sibTransId="{8ABFA34C-0A83-4584-B77F-15DD2B67458E}"/>
    <dgm:cxn modelId="{CFE259C8-08D8-4CC4-9E91-DD2A9BF4E589}" type="presOf" srcId="{3D0870E5-2FA3-41AD-A068-C6575808C9AE}" destId="{814BD264-094D-409C-89E6-7584608BCB5E}" srcOrd="0" destOrd="0" presId="urn:microsoft.com/office/officeart/2005/8/layout/default"/>
    <dgm:cxn modelId="{6AF9EDD5-6013-4152-8F0B-07D3DDBBB8DE}" type="presOf" srcId="{DAD4A769-F0B4-4A0A-B455-B92DCCA875F8}" destId="{0492E1A3-D0C0-4C78-B449-031E9FCB79B6}" srcOrd="0" destOrd="0" presId="urn:microsoft.com/office/officeart/2005/8/layout/default"/>
    <dgm:cxn modelId="{812422A4-31C8-4987-90A0-A2D18BE85084}" type="presParOf" srcId="{0492E1A3-D0C0-4C78-B449-031E9FCB79B6}" destId="{814BD264-094D-409C-89E6-7584608BCB5E}" srcOrd="0" destOrd="0" presId="urn:microsoft.com/office/officeart/2005/8/layout/default"/>
    <dgm:cxn modelId="{D10D56BF-5F2C-48ED-BAD0-45D9108DCB2C}" type="presParOf" srcId="{0492E1A3-D0C0-4C78-B449-031E9FCB79B6}" destId="{114C03B5-E543-4697-84FE-915FE832A696}" srcOrd="1" destOrd="0" presId="urn:microsoft.com/office/officeart/2005/8/layout/default"/>
    <dgm:cxn modelId="{E4B990F4-86E0-43FD-AFC4-DBEE29C73515}" type="presParOf" srcId="{0492E1A3-D0C0-4C78-B449-031E9FCB79B6}" destId="{E2E4607B-66B8-4464-8851-0960E1A77249}" srcOrd="2" destOrd="0" presId="urn:microsoft.com/office/officeart/2005/8/layout/default"/>
    <dgm:cxn modelId="{AC4EDB71-6C44-4032-8C43-08C288B22813}" type="presParOf" srcId="{0492E1A3-D0C0-4C78-B449-031E9FCB79B6}" destId="{95BCFEDB-CC66-4079-9709-CBE9C0D47E75}" srcOrd="3" destOrd="0" presId="urn:microsoft.com/office/officeart/2005/8/layout/default"/>
    <dgm:cxn modelId="{45310996-3E41-422E-A26C-7A6852B53687}" type="presParOf" srcId="{0492E1A3-D0C0-4C78-B449-031E9FCB79B6}" destId="{B0612D35-4EFC-482E-A17A-15C2AB6840FE}" srcOrd="4" destOrd="0" presId="urn:microsoft.com/office/officeart/2005/8/layout/default"/>
    <dgm:cxn modelId="{BB5D3D0E-E405-4175-9D5E-1DAAA7C0C8E0}" type="presParOf" srcId="{0492E1A3-D0C0-4C78-B449-031E9FCB79B6}" destId="{3F559935-FFAD-49B5-AAAF-05849E632B00}" srcOrd="5" destOrd="0" presId="urn:microsoft.com/office/officeart/2005/8/layout/default"/>
    <dgm:cxn modelId="{65CD48B8-9580-4F9E-92BB-1C8BA5409239}" type="presParOf" srcId="{0492E1A3-D0C0-4C78-B449-031E9FCB79B6}" destId="{9912A1EC-A90E-4812-B771-CF5A57D82B76}" srcOrd="6" destOrd="0" presId="urn:microsoft.com/office/officeart/2005/8/layout/default"/>
    <dgm:cxn modelId="{995DE947-3B3C-48F3-9CC6-9D814B7209F4}" type="presParOf" srcId="{0492E1A3-D0C0-4C78-B449-031E9FCB79B6}" destId="{6FA0A5E3-8BF0-4ED1-AE3C-983A10098877}" srcOrd="7" destOrd="0" presId="urn:microsoft.com/office/officeart/2005/8/layout/default"/>
    <dgm:cxn modelId="{A8917555-3A15-4BF2-8324-F30E29F8D28A}" type="presParOf" srcId="{0492E1A3-D0C0-4C78-B449-031E9FCB79B6}" destId="{566C542B-3AA6-41F2-8223-4228770B2B8D}" srcOrd="8" destOrd="0" presId="urn:microsoft.com/office/officeart/2005/8/layout/default"/>
    <dgm:cxn modelId="{C001F618-2362-4FA6-9AC8-67170A416746}" type="presParOf" srcId="{0492E1A3-D0C0-4C78-B449-031E9FCB79B6}" destId="{0B99989A-1BD6-4B11-B6B3-E66D797AB13F}" srcOrd="9" destOrd="0" presId="urn:microsoft.com/office/officeart/2005/8/layout/default"/>
    <dgm:cxn modelId="{287DF771-F23F-44C6-913B-971E8222BF2A}" type="presParOf" srcId="{0492E1A3-D0C0-4C78-B449-031E9FCB79B6}" destId="{A8870FD0-FEBB-4176-8F7A-DF889CE2069E}" srcOrd="10" destOrd="0" presId="urn:microsoft.com/office/officeart/2005/8/layout/default"/>
    <dgm:cxn modelId="{9B218BA3-6FA3-4104-A258-E47BD403E92F}" type="presParOf" srcId="{0492E1A3-D0C0-4C78-B449-031E9FCB79B6}" destId="{3BD53ED0-A573-4AA5-A0A6-69F453A9633A}" srcOrd="11" destOrd="0" presId="urn:microsoft.com/office/officeart/2005/8/layout/default"/>
    <dgm:cxn modelId="{4E57BEDD-CE77-4CCC-81E2-54053A5F55CC}" type="presParOf" srcId="{0492E1A3-D0C0-4C78-B449-031E9FCB79B6}" destId="{83C9D645-BC2D-4564-B3D4-62708C6C36C4}" srcOrd="12" destOrd="0" presId="urn:microsoft.com/office/officeart/2005/8/layout/default"/>
    <dgm:cxn modelId="{F961BABF-DD86-4E92-B289-8E81391EC90D}" type="presParOf" srcId="{0492E1A3-D0C0-4C78-B449-031E9FCB79B6}" destId="{5CDC8A2B-7D0D-4618-B6F7-88DFA009031E}" srcOrd="13" destOrd="0" presId="urn:microsoft.com/office/officeart/2005/8/layout/default"/>
    <dgm:cxn modelId="{9167DF94-61EB-45A1-82A7-F68B3E949304}" type="presParOf" srcId="{0492E1A3-D0C0-4C78-B449-031E9FCB79B6}" destId="{A7FA96A4-F2BE-495A-AF09-62FCC54C59E1}" srcOrd="14" destOrd="0" presId="urn:microsoft.com/office/officeart/2005/8/layout/default"/>
    <dgm:cxn modelId="{1BDA7751-0A41-4EB5-BDFE-11CBA92F1580}" type="presParOf" srcId="{0492E1A3-D0C0-4C78-B449-031E9FCB79B6}" destId="{FF97D8FE-DC3F-4F94-9377-6D2479A1948E}" srcOrd="15" destOrd="0" presId="urn:microsoft.com/office/officeart/2005/8/layout/default"/>
    <dgm:cxn modelId="{2AD3DA16-450B-4EB3-8155-122C3CD915A0}" type="presParOf" srcId="{0492E1A3-D0C0-4C78-B449-031E9FCB79B6}" destId="{D2DE3383-DF17-4576-8EA8-6D3F6129DE0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8B1538-D5C8-439F-8142-E2178325314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ADEE6B-D491-428E-9173-002EDCE1D071}">
      <dgm:prSet phldrT="[Text]" custT="1"/>
      <dgm:spPr>
        <a:ln>
          <a:solidFill>
            <a:srgbClr val="FBA026"/>
          </a:solidFill>
        </a:ln>
      </dgm:spPr>
      <dgm:t>
        <a:bodyPr/>
        <a:lstStyle/>
        <a:p>
          <a:r>
            <a:rPr lang="en-US" sz="1800" b="1"/>
            <a:t>Pre-Release Medi-Cal Enrollment</a:t>
          </a:r>
        </a:p>
      </dgm:t>
    </dgm:pt>
    <dgm:pt modelId="{B1539731-7B28-476C-9056-2FDE42ECAE78}" type="parTrans" cxnId="{272957BD-1C0C-4FD1-A30C-D3D7DDAE5B58}">
      <dgm:prSet/>
      <dgm:spPr/>
      <dgm:t>
        <a:bodyPr/>
        <a:lstStyle/>
        <a:p>
          <a:endParaRPr lang="en-US"/>
        </a:p>
      </dgm:t>
    </dgm:pt>
    <dgm:pt modelId="{A76894ED-4DE0-4517-AE0B-8F7B727FE743}" type="sibTrans" cxnId="{272957BD-1C0C-4FD1-A30C-D3D7DDAE5B58}">
      <dgm:prSet/>
      <dgm:spPr/>
      <dgm:t>
        <a:bodyPr/>
        <a:lstStyle/>
        <a:p>
          <a:endParaRPr lang="en-US"/>
        </a:p>
      </dgm:t>
    </dgm:pt>
    <dgm:pt modelId="{BEBBFAD9-1FB2-4E20-BFCC-D67DD03AC29C}">
      <dgm:prSet phldrT="[Text]" custT="1"/>
      <dgm:spPr/>
      <dgm:t>
        <a:bodyPr/>
        <a:lstStyle/>
        <a:p>
          <a:r>
            <a:rPr lang="en-US" sz="1800" b="1"/>
            <a:t>ECM for the JI Population</a:t>
          </a:r>
        </a:p>
      </dgm:t>
    </dgm:pt>
    <dgm:pt modelId="{BCD9A818-AD0C-4FCA-AA40-4223ADC362E6}" type="parTrans" cxnId="{2973672B-BDED-4B4A-907D-00E19CAC2E6C}">
      <dgm:prSet/>
      <dgm:spPr/>
      <dgm:t>
        <a:bodyPr/>
        <a:lstStyle/>
        <a:p>
          <a:endParaRPr lang="en-US"/>
        </a:p>
      </dgm:t>
    </dgm:pt>
    <dgm:pt modelId="{CFF5BAD5-F1E3-4982-B1FC-0943244CF072}" type="sibTrans" cxnId="{2973672B-BDED-4B4A-907D-00E19CAC2E6C}">
      <dgm:prSet/>
      <dgm:spPr/>
      <dgm:t>
        <a:bodyPr/>
        <a:lstStyle/>
        <a:p>
          <a:endParaRPr lang="en-US"/>
        </a:p>
      </dgm:t>
    </dgm:pt>
    <dgm:pt modelId="{22AAC766-E8BE-4068-B228-FD16183FE2C1}">
      <dgm:prSet phldrT="[Text]" custT="1"/>
      <dgm:spPr>
        <a:ln>
          <a:solidFill>
            <a:srgbClr val="A5BA49"/>
          </a:solidFill>
        </a:ln>
      </dgm:spPr>
      <dgm:t>
        <a:bodyPr/>
        <a:lstStyle/>
        <a:p>
          <a:r>
            <a:rPr lang="en-US" sz="1800" b="1"/>
            <a:t>Behavioral Health Linkages</a:t>
          </a:r>
        </a:p>
      </dgm:t>
    </dgm:pt>
    <dgm:pt modelId="{D6B04C7D-A354-4499-AA34-A098E1505E2C}" type="parTrans" cxnId="{0A1DD818-6A1B-4425-9778-7284FA78D08A}">
      <dgm:prSet/>
      <dgm:spPr/>
      <dgm:t>
        <a:bodyPr/>
        <a:lstStyle/>
        <a:p>
          <a:endParaRPr lang="en-US"/>
        </a:p>
      </dgm:t>
    </dgm:pt>
    <dgm:pt modelId="{C5CB605D-2C71-4800-961E-D665D9F6A9B3}" type="sibTrans" cxnId="{0A1DD818-6A1B-4425-9778-7284FA78D08A}">
      <dgm:prSet/>
      <dgm:spPr/>
      <dgm:t>
        <a:bodyPr/>
        <a:lstStyle/>
        <a:p>
          <a:endParaRPr lang="en-US"/>
        </a:p>
      </dgm:t>
    </dgm:pt>
    <dgm:pt modelId="{24A3D59D-9A35-4ED5-91D4-71686D038D2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800" b="1"/>
            <a:t>90-Day Pre-Release Services</a:t>
          </a:r>
        </a:p>
      </dgm:t>
    </dgm:pt>
    <dgm:pt modelId="{6E8ED8E1-B719-4670-BFAE-9629510A66BF}" type="parTrans" cxnId="{68A9C585-DBD7-4F13-AA1F-B4BEEC39AA10}">
      <dgm:prSet/>
      <dgm:spPr/>
      <dgm:t>
        <a:bodyPr/>
        <a:lstStyle/>
        <a:p>
          <a:endParaRPr lang="en-US"/>
        </a:p>
      </dgm:t>
    </dgm:pt>
    <dgm:pt modelId="{1C1F1AD0-1B2F-405B-9738-1350D40CA828}" type="sibTrans" cxnId="{68A9C585-DBD7-4F13-AA1F-B4BEEC39AA10}">
      <dgm:prSet/>
      <dgm:spPr/>
      <dgm:t>
        <a:bodyPr/>
        <a:lstStyle/>
        <a:p>
          <a:endParaRPr lang="en-US"/>
        </a:p>
      </dgm:t>
    </dgm:pt>
    <dgm:pt modelId="{149451FA-F93C-4F0F-BE2C-346C342164C2}">
      <dgm:prSet phldrT="[Text]" custT="1"/>
      <dgm:spPr>
        <a:solidFill>
          <a:srgbClr val="FBA026"/>
        </a:solidFill>
      </dgm:spPr>
      <dgm:t>
        <a:bodyPr/>
        <a:lstStyle/>
        <a:p>
          <a:r>
            <a:rPr lang="en-US" sz="1800" b="1"/>
            <a:t>January 1, 2023</a:t>
          </a:r>
        </a:p>
      </dgm:t>
    </dgm:pt>
    <dgm:pt modelId="{88029427-3BF8-4E25-A3E4-6D65CC6C3056}" type="parTrans" cxnId="{0968B860-3918-443E-AC88-87C6F5B59894}">
      <dgm:prSet/>
      <dgm:spPr/>
      <dgm:t>
        <a:bodyPr/>
        <a:lstStyle/>
        <a:p>
          <a:endParaRPr lang="en-US"/>
        </a:p>
      </dgm:t>
    </dgm:pt>
    <dgm:pt modelId="{06425C2A-C81B-4FEE-92A4-3318AFA5BED3}" type="sibTrans" cxnId="{0968B860-3918-443E-AC88-87C6F5B59894}">
      <dgm:prSet/>
      <dgm:spPr>
        <a:solidFill>
          <a:srgbClr val="FBA026"/>
        </a:solidFill>
      </dgm:spPr>
      <dgm:t>
        <a:bodyPr/>
        <a:lstStyle/>
        <a:p>
          <a:endParaRPr lang="en-US"/>
        </a:p>
      </dgm:t>
    </dgm:pt>
    <dgm:pt modelId="{B4F06BEA-7638-40E1-BBFB-3E1BC7720C60}">
      <dgm:prSet phldrT="[Text]" custT="1"/>
      <dgm:spPr/>
      <dgm:t>
        <a:bodyPr/>
        <a:lstStyle/>
        <a:p>
          <a:r>
            <a:rPr lang="en-US" sz="1800" b="1"/>
            <a:t>January 1, 2024</a:t>
          </a:r>
        </a:p>
      </dgm:t>
    </dgm:pt>
    <dgm:pt modelId="{7485C5E9-9685-43D6-AE83-7013BA9694E8}" type="parTrans" cxnId="{93FDFF97-6C74-4676-BA2E-82585ACE13E8}">
      <dgm:prSet/>
      <dgm:spPr/>
      <dgm:t>
        <a:bodyPr/>
        <a:lstStyle/>
        <a:p>
          <a:endParaRPr lang="en-US"/>
        </a:p>
      </dgm:t>
    </dgm:pt>
    <dgm:pt modelId="{A5CC5848-1E3D-4BC4-A7F1-FDF8E830B708}" type="sibTrans" cxnId="{93FDFF97-6C74-4676-BA2E-82585ACE13E8}">
      <dgm:prSet/>
      <dgm:spPr/>
      <dgm:t>
        <a:bodyPr/>
        <a:lstStyle/>
        <a:p>
          <a:endParaRPr lang="en-US"/>
        </a:p>
      </dgm:t>
    </dgm:pt>
    <dgm:pt modelId="{E170BF21-7E65-46BC-841C-B157305808E7}">
      <dgm:prSet phldrT="[Text]" custT="1"/>
      <dgm:spPr>
        <a:solidFill>
          <a:srgbClr val="A5BA49"/>
        </a:solidFill>
      </dgm:spPr>
      <dgm:t>
        <a:bodyPr/>
        <a:lstStyle/>
        <a:p>
          <a:r>
            <a:rPr lang="en-US" sz="1800" b="1"/>
            <a:t>October 1, 2024</a:t>
          </a:r>
        </a:p>
      </dgm:t>
    </dgm:pt>
    <dgm:pt modelId="{0A08D049-803D-4C9F-8AF0-26B9DA7E0EB7}" type="parTrans" cxnId="{9DD357C4-E8FE-4FBD-8DBF-160C446C49FE}">
      <dgm:prSet/>
      <dgm:spPr/>
      <dgm:t>
        <a:bodyPr/>
        <a:lstStyle/>
        <a:p>
          <a:endParaRPr lang="en-US"/>
        </a:p>
      </dgm:t>
    </dgm:pt>
    <dgm:pt modelId="{768CCC77-4818-41B3-BBBA-A818A885D309}" type="sibTrans" cxnId="{9DD357C4-E8FE-4FBD-8DBF-160C446C49FE}">
      <dgm:prSet/>
      <dgm:spPr>
        <a:solidFill>
          <a:srgbClr val="A5BA49"/>
        </a:solidFill>
      </dgm:spPr>
      <dgm:t>
        <a:bodyPr/>
        <a:lstStyle/>
        <a:p>
          <a:endParaRPr lang="en-US"/>
        </a:p>
      </dgm:t>
    </dgm:pt>
    <dgm:pt modelId="{67BFD5C4-D230-4C18-85D4-9321B598C35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/>
            <a:t>October 1, 2024-Sept 30, 2026</a:t>
          </a:r>
        </a:p>
      </dgm:t>
    </dgm:pt>
    <dgm:pt modelId="{A7E0FED5-EE33-4236-AB85-E7A6CB3A90E6}" type="parTrans" cxnId="{AB167FEF-A1B1-4C1B-884E-B172E3FC6B47}">
      <dgm:prSet/>
      <dgm:spPr/>
      <dgm:t>
        <a:bodyPr/>
        <a:lstStyle/>
        <a:p>
          <a:endParaRPr lang="en-US"/>
        </a:p>
      </dgm:t>
    </dgm:pt>
    <dgm:pt modelId="{F16E4149-5B7B-49A0-BBB9-1F0B476676E5}" type="sibTrans" cxnId="{AB167FEF-A1B1-4C1B-884E-B172E3FC6B47}">
      <dgm:prSet/>
      <dgm:spPr/>
      <dgm:t>
        <a:bodyPr/>
        <a:lstStyle/>
        <a:p>
          <a:endParaRPr lang="en-US"/>
        </a:p>
      </dgm:t>
    </dgm:pt>
    <dgm:pt modelId="{17B4B790-2B40-440F-A429-97408F1360CC}">
      <dgm:prSet phldrT="[Text]" custT="1"/>
      <dgm:spPr/>
      <dgm:t>
        <a:bodyPr/>
        <a:lstStyle/>
        <a:p>
          <a:r>
            <a:rPr lang="en-US" sz="1800" b="1"/>
            <a:t>March 31, 2024</a:t>
          </a:r>
        </a:p>
      </dgm:t>
    </dgm:pt>
    <dgm:pt modelId="{C91A7153-CBA1-4855-A1DF-1563CF6006C0}" type="parTrans" cxnId="{20336A78-6D25-40C4-BC9D-6237FB0EAD56}">
      <dgm:prSet/>
      <dgm:spPr/>
      <dgm:t>
        <a:bodyPr/>
        <a:lstStyle/>
        <a:p>
          <a:endParaRPr lang="en-US"/>
        </a:p>
      </dgm:t>
    </dgm:pt>
    <dgm:pt modelId="{01AAE899-051F-4A2B-97D1-57DD9C03F4FA}" type="sibTrans" cxnId="{20336A78-6D25-40C4-BC9D-6237FB0EAD56}">
      <dgm:prSet/>
      <dgm:spPr/>
      <dgm:t>
        <a:bodyPr/>
        <a:lstStyle/>
        <a:p>
          <a:endParaRPr lang="en-US"/>
        </a:p>
      </dgm:t>
    </dgm:pt>
    <dgm:pt modelId="{4C3B320B-70D9-43B2-965C-3E741002EBAA}">
      <dgm:prSet phldrT="[Text]" custT="1"/>
      <dgm:spPr/>
      <dgm:t>
        <a:bodyPr/>
        <a:lstStyle/>
        <a:p>
          <a:r>
            <a:rPr lang="en-US" sz="1800" b="1"/>
            <a:t>PATH JI Round 3 Implementation Plans Due</a:t>
          </a:r>
        </a:p>
      </dgm:t>
    </dgm:pt>
    <dgm:pt modelId="{164E770B-2749-4F82-BD9E-6DC3A908C277}" type="parTrans" cxnId="{A3CB3A9C-4B7C-408D-AE84-0A2307CD5383}">
      <dgm:prSet/>
      <dgm:spPr/>
      <dgm:t>
        <a:bodyPr/>
        <a:lstStyle/>
        <a:p>
          <a:endParaRPr lang="en-US"/>
        </a:p>
      </dgm:t>
    </dgm:pt>
    <dgm:pt modelId="{82E219D6-DC6B-45A1-9966-1DE4338E102E}" type="sibTrans" cxnId="{A3CB3A9C-4B7C-408D-AE84-0A2307CD5383}">
      <dgm:prSet/>
      <dgm:spPr/>
      <dgm:t>
        <a:bodyPr/>
        <a:lstStyle/>
        <a:p>
          <a:endParaRPr lang="en-US"/>
        </a:p>
      </dgm:t>
    </dgm:pt>
    <dgm:pt modelId="{3A99EBC3-D82D-4B42-864F-A180CADC09A6}" type="pres">
      <dgm:prSet presAssocID="{8E8B1538-D5C8-439F-8142-E21783253143}" presName="Name0" presStyleCnt="0">
        <dgm:presLayoutVars>
          <dgm:dir/>
          <dgm:animLvl val="lvl"/>
          <dgm:resizeHandles val="exact"/>
        </dgm:presLayoutVars>
      </dgm:prSet>
      <dgm:spPr/>
    </dgm:pt>
    <dgm:pt modelId="{26A72F80-67BE-4BF1-9DAD-310C6E85734E}" type="pres">
      <dgm:prSet presAssocID="{8E8B1538-D5C8-439F-8142-E21783253143}" presName="tSp" presStyleCnt="0"/>
      <dgm:spPr/>
    </dgm:pt>
    <dgm:pt modelId="{526558E1-7373-4FB0-ABAA-D12E8DB51DFC}" type="pres">
      <dgm:prSet presAssocID="{8E8B1538-D5C8-439F-8142-E21783253143}" presName="bSp" presStyleCnt="0"/>
      <dgm:spPr/>
    </dgm:pt>
    <dgm:pt modelId="{98B049B0-2444-4F3B-9F32-E61A296E5F0F}" type="pres">
      <dgm:prSet presAssocID="{8E8B1538-D5C8-439F-8142-E21783253143}" presName="process" presStyleCnt="0"/>
      <dgm:spPr/>
    </dgm:pt>
    <dgm:pt modelId="{FC73684A-1221-4454-946D-1237D8D867E8}" type="pres">
      <dgm:prSet presAssocID="{149451FA-F93C-4F0F-BE2C-346C342164C2}" presName="composite1" presStyleCnt="0"/>
      <dgm:spPr/>
    </dgm:pt>
    <dgm:pt modelId="{23CDDF7E-DFCF-4689-91F6-95EBCEC619C0}" type="pres">
      <dgm:prSet presAssocID="{149451FA-F93C-4F0F-BE2C-346C342164C2}" presName="dummyNode1" presStyleLbl="node1" presStyleIdx="0" presStyleCnt="5"/>
      <dgm:spPr/>
    </dgm:pt>
    <dgm:pt modelId="{392A85DA-B0AD-4C59-B590-F74A21C986DD}" type="pres">
      <dgm:prSet presAssocID="{149451FA-F93C-4F0F-BE2C-346C342164C2}" presName="childNode1" presStyleLbl="bgAcc1" presStyleIdx="0" presStyleCnt="5" custScaleX="127095" custScaleY="83467" custLinFactNeighborX="-518" custLinFactNeighborY="-17745">
        <dgm:presLayoutVars>
          <dgm:bulletEnabled val="1"/>
        </dgm:presLayoutVars>
      </dgm:prSet>
      <dgm:spPr/>
    </dgm:pt>
    <dgm:pt modelId="{DD3BB141-DF0D-4E4C-AA2E-92B5886B6E92}" type="pres">
      <dgm:prSet presAssocID="{149451FA-F93C-4F0F-BE2C-346C342164C2}" presName="childNode1tx" presStyleLbl="bgAcc1" presStyleIdx="0" presStyleCnt="5">
        <dgm:presLayoutVars>
          <dgm:bulletEnabled val="1"/>
        </dgm:presLayoutVars>
      </dgm:prSet>
      <dgm:spPr/>
    </dgm:pt>
    <dgm:pt modelId="{00509F60-D334-4704-8D8E-5CC6818D525D}" type="pres">
      <dgm:prSet presAssocID="{149451FA-F93C-4F0F-BE2C-346C342164C2}" presName="parentNode1" presStyleLbl="node1" presStyleIdx="0" presStyleCnt="5" custScaleX="137292" custScaleY="149813">
        <dgm:presLayoutVars>
          <dgm:chMax val="1"/>
          <dgm:bulletEnabled val="1"/>
        </dgm:presLayoutVars>
      </dgm:prSet>
      <dgm:spPr/>
    </dgm:pt>
    <dgm:pt modelId="{4A60FAA5-5295-4756-901E-7B6C60CC093A}" type="pres">
      <dgm:prSet presAssocID="{149451FA-F93C-4F0F-BE2C-346C342164C2}" presName="connSite1" presStyleCnt="0"/>
      <dgm:spPr/>
    </dgm:pt>
    <dgm:pt modelId="{7BFAA7B4-B12F-4259-9ACB-87F1C7B83830}" type="pres">
      <dgm:prSet presAssocID="{06425C2A-C81B-4FEE-92A4-3318AFA5BED3}" presName="Name9" presStyleLbl="sibTrans2D1" presStyleIdx="0" presStyleCnt="4"/>
      <dgm:spPr/>
    </dgm:pt>
    <dgm:pt modelId="{F904C752-1A46-4FCF-B317-BF9D51D7F2A6}" type="pres">
      <dgm:prSet presAssocID="{B4F06BEA-7638-40E1-BBFB-3E1BC7720C60}" presName="composite2" presStyleCnt="0"/>
      <dgm:spPr/>
    </dgm:pt>
    <dgm:pt modelId="{E3411EA5-A28D-4DCA-9BCB-07B3AC243BC8}" type="pres">
      <dgm:prSet presAssocID="{B4F06BEA-7638-40E1-BBFB-3E1BC7720C60}" presName="dummyNode2" presStyleLbl="node1" presStyleIdx="0" presStyleCnt="5"/>
      <dgm:spPr/>
    </dgm:pt>
    <dgm:pt modelId="{E6DC3659-04D0-4CE7-90E5-2B8AF6573571}" type="pres">
      <dgm:prSet presAssocID="{B4F06BEA-7638-40E1-BBFB-3E1BC7720C60}" presName="childNode2" presStyleLbl="bgAcc1" presStyleIdx="1" presStyleCnt="5" custScaleX="140373" custScaleY="101758">
        <dgm:presLayoutVars>
          <dgm:bulletEnabled val="1"/>
        </dgm:presLayoutVars>
      </dgm:prSet>
      <dgm:spPr/>
    </dgm:pt>
    <dgm:pt modelId="{F022BC93-3FEB-4DD8-A81B-E0E3B8496A1E}" type="pres">
      <dgm:prSet presAssocID="{B4F06BEA-7638-40E1-BBFB-3E1BC7720C60}" presName="childNode2tx" presStyleLbl="bgAcc1" presStyleIdx="1" presStyleCnt="5">
        <dgm:presLayoutVars>
          <dgm:bulletEnabled val="1"/>
        </dgm:presLayoutVars>
      </dgm:prSet>
      <dgm:spPr/>
    </dgm:pt>
    <dgm:pt modelId="{FAD9CC6C-914A-4DA5-BBD4-2035DF623B4F}" type="pres">
      <dgm:prSet presAssocID="{B4F06BEA-7638-40E1-BBFB-3E1BC7720C60}" presName="parentNode2" presStyleLbl="node1" presStyleIdx="1" presStyleCnt="5" custScaleX="144376" custScaleY="149813">
        <dgm:presLayoutVars>
          <dgm:chMax val="0"/>
          <dgm:bulletEnabled val="1"/>
        </dgm:presLayoutVars>
      </dgm:prSet>
      <dgm:spPr/>
    </dgm:pt>
    <dgm:pt modelId="{65EBB0E7-17C8-407D-A1D6-4745A21C5E62}" type="pres">
      <dgm:prSet presAssocID="{B4F06BEA-7638-40E1-BBFB-3E1BC7720C60}" presName="connSite2" presStyleCnt="0"/>
      <dgm:spPr/>
    </dgm:pt>
    <dgm:pt modelId="{B0911D0D-D936-403D-A36A-B2D52C5259EF}" type="pres">
      <dgm:prSet presAssocID="{A5CC5848-1E3D-4BC4-A7F1-FDF8E830B708}" presName="Name18" presStyleLbl="sibTrans2D1" presStyleIdx="1" presStyleCnt="4"/>
      <dgm:spPr/>
    </dgm:pt>
    <dgm:pt modelId="{CF50F2E6-1628-4BFD-BE13-A29D09922001}" type="pres">
      <dgm:prSet presAssocID="{17B4B790-2B40-440F-A429-97408F1360CC}" presName="composite1" presStyleCnt="0"/>
      <dgm:spPr/>
    </dgm:pt>
    <dgm:pt modelId="{876B83C1-2B2C-4F5C-9AF3-D1588083D6B9}" type="pres">
      <dgm:prSet presAssocID="{17B4B790-2B40-440F-A429-97408F1360CC}" presName="dummyNode1" presStyleLbl="node1" presStyleIdx="1" presStyleCnt="5"/>
      <dgm:spPr/>
    </dgm:pt>
    <dgm:pt modelId="{031FAA86-525A-45F7-8925-B1611F2006A4}" type="pres">
      <dgm:prSet presAssocID="{17B4B790-2B40-440F-A429-97408F1360CC}" presName="childNode1" presStyleLbl="bgAcc1" presStyleIdx="2" presStyleCnt="5" custScaleX="146997" custScaleY="104236" custLinFactNeighborY="-3408">
        <dgm:presLayoutVars>
          <dgm:bulletEnabled val="1"/>
        </dgm:presLayoutVars>
      </dgm:prSet>
      <dgm:spPr/>
    </dgm:pt>
    <dgm:pt modelId="{61624154-4590-48B8-9991-C2DE1E852BA2}" type="pres">
      <dgm:prSet presAssocID="{17B4B790-2B40-440F-A429-97408F1360CC}" presName="childNode1tx" presStyleLbl="bgAcc1" presStyleIdx="2" presStyleCnt="5">
        <dgm:presLayoutVars>
          <dgm:bulletEnabled val="1"/>
        </dgm:presLayoutVars>
      </dgm:prSet>
      <dgm:spPr/>
    </dgm:pt>
    <dgm:pt modelId="{22F692A0-66AB-4A39-A9D8-54A4B70B598C}" type="pres">
      <dgm:prSet presAssocID="{17B4B790-2B40-440F-A429-97408F1360CC}" presName="parentNode1" presStyleLbl="node1" presStyleIdx="2" presStyleCnt="5" custScaleX="122478" custScaleY="135323">
        <dgm:presLayoutVars>
          <dgm:chMax val="1"/>
          <dgm:bulletEnabled val="1"/>
        </dgm:presLayoutVars>
      </dgm:prSet>
      <dgm:spPr/>
    </dgm:pt>
    <dgm:pt modelId="{306FBC9B-0511-4EC4-AB2D-AE257DA88959}" type="pres">
      <dgm:prSet presAssocID="{17B4B790-2B40-440F-A429-97408F1360CC}" presName="connSite1" presStyleCnt="0"/>
      <dgm:spPr/>
    </dgm:pt>
    <dgm:pt modelId="{32DAA625-5B91-42F2-A79E-5E758BE944EE}" type="pres">
      <dgm:prSet presAssocID="{01AAE899-051F-4A2B-97D1-57DD9C03F4FA}" presName="Name9" presStyleLbl="sibTrans2D1" presStyleIdx="2" presStyleCnt="4"/>
      <dgm:spPr/>
    </dgm:pt>
    <dgm:pt modelId="{EF574DA7-F7FD-4093-989A-E5F1CABC9FF6}" type="pres">
      <dgm:prSet presAssocID="{E170BF21-7E65-46BC-841C-B157305808E7}" presName="composite2" presStyleCnt="0"/>
      <dgm:spPr/>
    </dgm:pt>
    <dgm:pt modelId="{90DE7FE5-B802-4EEA-9D6B-9FC580920431}" type="pres">
      <dgm:prSet presAssocID="{E170BF21-7E65-46BC-841C-B157305808E7}" presName="dummyNode2" presStyleLbl="node1" presStyleIdx="2" presStyleCnt="5"/>
      <dgm:spPr/>
    </dgm:pt>
    <dgm:pt modelId="{955F12E1-F39F-494F-AF81-D65CAA1A0C51}" type="pres">
      <dgm:prSet presAssocID="{E170BF21-7E65-46BC-841C-B157305808E7}" presName="childNode2" presStyleLbl="bgAcc1" presStyleIdx="3" presStyleCnt="5" custScaleX="143147">
        <dgm:presLayoutVars>
          <dgm:bulletEnabled val="1"/>
        </dgm:presLayoutVars>
      </dgm:prSet>
      <dgm:spPr/>
    </dgm:pt>
    <dgm:pt modelId="{F33E491D-8BA7-4141-B340-C48E92EEF4B6}" type="pres">
      <dgm:prSet presAssocID="{E170BF21-7E65-46BC-841C-B157305808E7}" presName="childNode2tx" presStyleLbl="bgAcc1" presStyleIdx="3" presStyleCnt="5">
        <dgm:presLayoutVars>
          <dgm:bulletEnabled val="1"/>
        </dgm:presLayoutVars>
      </dgm:prSet>
      <dgm:spPr/>
    </dgm:pt>
    <dgm:pt modelId="{BA0A9053-79EC-46CB-B06E-E06FED413ECC}" type="pres">
      <dgm:prSet presAssocID="{E170BF21-7E65-46BC-841C-B157305808E7}" presName="parentNode2" presStyleLbl="node1" presStyleIdx="3" presStyleCnt="5" custScaleX="136187" custScaleY="141921">
        <dgm:presLayoutVars>
          <dgm:chMax val="0"/>
          <dgm:bulletEnabled val="1"/>
        </dgm:presLayoutVars>
      </dgm:prSet>
      <dgm:spPr/>
    </dgm:pt>
    <dgm:pt modelId="{2116F8F0-B0D8-4DEB-BAD0-26749FB3E5D0}" type="pres">
      <dgm:prSet presAssocID="{E170BF21-7E65-46BC-841C-B157305808E7}" presName="connSite2" presStyleCnt="0"/>
      <dgm:spPr/>
    </dgm:pt>
    <dgm:pt modelId="{3966BBAA-2305-4D95-9FCC-51A018C5E30E}" type="pres">
      <dgm:prSet presAssocID="{768CCC77-4818-41B3-BBBA-A818A885D309}" presName="Name18" presStyleLbl="sibTrans2D1" presStyleIdx="3" presStyleCnt="4"/>
      <dgm:spPr/>
    </dgm:pt>
    <dgm:pt modelId="{5087EAEF-60AC-49AE-BE07-994D77F4A93A}" type="pres">
      <dgm:prSet presAssocID="{67BFD5C4-D230-4C18-85D4-9321B598C354}" presName="composite1" presStyleCnt="0"/>
      <dgm:spPr/>
    </dgm:pt>
    <dgm:pt modelId="{C3DEC170-A45E-4DCF-BE46-04A6C8460BC5}" type="pres">
      <dgm:prSet presAssocID="{67BFD5C4-D230-4C18-85D4-9321B598C354}" presName="dummyNode1" presStyleLbl="node1" presStyleIdx="3" presStyleCnt="5"/>
      <dgm:spPr/>
    </dgm:pt>
    <dgm:pt modelId="{13766E6C-4B3F-4D15-BCC8-19D691B0C394}" type="pres">
      <dgm:prSet presAssocID="{67BFD5C4-D230-4C18-85D4-9321B598C354}" presName="childNode1" presStyleLbl="bgAcc1" presStyleIdx="4" presStyleCnt="5" custScaleX="126386" custScaleY="122082">
        <dgm:presLayoutVars>
          <dgm:bulletEnabled val="1"/>
        </dgm:presLayoutVars>
      </dgm:prSet>
      <dgm:spPr/>
    </dgm:pt>
    <dgm:pt modelId="{6F168DD5-E027-4FFF-A3A1-75ECF3E0E31B}" type="pres">
      <dgm:prSet presAssocID="{67BFD5C4-D230-4C18-85D4-9321B598C354}" presName="childNode1tx" presStyleLbl="bgAcc1" presStyleIdx="4" presStyleCnt="5">
        <dgm:presLayoutVars>
          <dgm:bulletEnabled val="1"/>
        </dgm:presLayoutVars>
      </dgm:prSet>
      <dgm:spPr/>
    </dgm:pt>
    <dgm:pt modelId="{2F1AFED1-0C94-44C8-931A-4957C14698BA}" type="pres">
      <dgm:prSet presAssocID="{67BFD5C4-D230-4C18-85D4-9321B598C354}" presName="parentNode1" presStyleLbl="node1" presStyleIdx="4" presStyleCnt="5" custScaleX="138526" custScaleY="173507" custLinFactNeighborX="-791" custLinFactNeighborY="11932">
        <dgm:presLayoutVars>
          <dgm:chMax val="1"/>
          <dgm:bulletEnabled val="1"/>
        </dgm:presLayoutVars>
      </dgm:prSet>
      <dgm:spPr/>
    </dgm:pt>
    <dgm:pt modelId="{C790AEB8-F69C-4C4C-8A16-01B6456F5898}" type="pres">
      <dgm:prSet presAssocID="{67BFD5C4-D230-4C18-85D4-9321B598C354}" presName="connSite1" presStyleCnt="0"/>
      <dgm:spPr/>
    </dgm:pt>
  </dgm:ptLst>
  <dgm:cxnLst>
    <dgm:cxn modelId="{0A1DD818-6A1B-4425-9778-7284FA78D08A}" srcId="{E170BF21-7E65-46BC-841C-B157305808E7}" destId="{22AAC766-E8BE-4068-B228-FD16183FE2C1}" srcOrd="0" destOrd="0" parTransId="{D6B04C7D-A354-4499-AA34-A098E1505E2C}" sibTransId="{C5CB605D-2C71-4800-961E-D665D9F6A9B3}"/>
    <dgm:cxn modelId="{A036631C-9187-4AF5-A39E-31A5158EB7B7}" type="presOf" srcId="{8E8B1538-D5C8-439F-8142-E21783253143}" destId="{3A99EBC3-D82D-4B42-864F-A180CADC09A6}" srcOrd="0" destOrd="0" presId="urn:microsoft.com/office/officeart/2005/8/layout/hProcess4"/>
    <dgm:cxn modelId="{DF9C6E25-C991-4EBE-BFB0-443EBB6C9674}" type="presOf" srcId="{A5CC5848-1E3D-4BC4-A7F1-FDF8E830B708}" destId="{B0911D0D-D936-403D-A36A-B2D52C5259EF}" srcOrd="0" destOrd="0" presId="urn:microsoft.com/office/officeart/2005/8/layout/hProcess4"/>
    <dgm:cxn modelId="{18A27D26-398A-4BF8-BB3B-CFF7DE4CFE30}" type="presOf" srcId="{06425C2A-C81B-4FEE-92A4-3318AFA5BED3}" destId="{7BFAA7B4-B12F-4259-9ACB-87F1C7B83830}" srcOrd="0" destOrd="0" presId="urn:microsoft.com/office/officeart/2005/8/layout/hProcess4"/>
    <dgm:cxn modelId="{2973672B-BDED-4B4A-907D-00E19CAC2E6C}" srcId="{B4F06BEA-7638-40E1-BBFB-3E1BC7720C60}" destId="{BEBBFAD9-1FB2-4E20-BFCC-D67DD03AC29C}" srcOrd="0" destOrd="0" parTransId="{BCD9A818-AD0C-4FCA-AA40-4223ADC362E6}" sibTransId="{CFF5BAD5-F1E3-4982-B1FC-0943244CF072}"/>
    <dgm:cxn modelId="{0ED40B30-005D-42C5-A97B-EDD1F3927CCF}" type="presOf" srcId="{E170BF21-7E65-46BC-841C-B157305808E7}" destId="{BA0A9053-79EC-46CB-B06E-E06FED413ECC}" srcOrd="0" destOrd="0" presId="urn:microsoft.com/office/officeart/2005/8/layout/hProcess4"/>
    <dgm:cxn modelId="{0968B860-3918-443E-AC88-87C6F5B59894}" srcId="{8E8B1538-D5C8-439F-8142-E21783253143}" destId="{149451FA-F93C-4F0F-BE2C-346C342164C2}" srcOrd="0" destOrd="0" parTransId="{88029427-3BF8-4E25-A3E4-6D65CC6C3056}" sibTransId="{06425C2A-C81B-4FEE-92A4-3318AFA5BED3}"/>
    <dgm:cxn modelId="{B73C8468-B2BC-4AE3-A00E-C1AA8BA18FDC}" type="presOf" srcId="{67BFD5C4-D230-4C18-85D4-9321B598C354}" destId="{2F1AFED1-0C94-44C8-931A-4957C14698BA}" srcOrd="0" destOrd="0" presId="urn:microsoft.com/office/officeart/2005/8/layout/hProcess4"/>
    <dgm:cxn modelId="{5458D369-1EAA-4DDF-970B-C0FC943E536C}" type="presOf" srcId="{BEBBFAD9-1FB2-4E20-BFCC-D67DD03AC29C}" destId="{F022BC93-3FEB-4DD8-A81B-E0E3B8496A1E}" srcOrd="1" destOrd="0" presId="urn:microsoft.com/office/officeart/2005/8/layout/hProcess4"/>
    <dgm:cxn modelId="{E589226C-558D-479F-B800-C31CE07147C3}" type="presOf" srcId="{24A3D59D-9A35-4ED5-91D4-71686D038D26}" destId="{13766E6C-4B3F-4D15-BCC8-19D691B0C394}" srcOrd="0" destOrd="0" presId="urn:microsoft.com/office/officeart/2005/8/layout/hProcess4"/>
    <dgm:cxn modelId="{2389CD6D-BB1A-44C4-B5B9-8D4E66E780E1}" type="presOf" srcId="{149451FA-F93C-4F0F-BE2C-346C342164C2}" destId="{00509F60-D334-4704-8D8E-5CC6818D525D}" srcOrd="0" destOrd="0" presId="urn:microsoft.com/office/officeart/2005/8/layout/hProcess4"/>
    <dgm:cxn modelId="{68CBE953-8310-488F-BA3D-A9501BD7305B}" type="presOf" srcId="{22AAC766-E8BE-4068-B228-FD16183FE2C1}" destId="{955F12E1-F39F-494F-AF81-D65CAA1A0C51}" srcOrd="0" destOrd="0" presId="urn:microsoft.com/office/officeart/2005/8/layout/hProcess4"/>
    <dgm:cxn modelId="{4802D674-A25D-4E35-98B5-092FF0DAD008}" type="presOf" srcId="{17B4B790-2B40-440F-A429-97408F1360CC}" destId="{22F692A0-66AB-4A39-A9D8-54A4B70B598C}" srcOrd="0" destOrd="0" presId="urn:microsoft.com/office/officeart/2005/8/layout/hProcess4"/>
    <dgm:cxn modelId="{20336A78-6D25-40C4-BC9D-6237FB0EAD56}" srcId="{8E8B1538-D5C8-439F-8142-E21783253143}" destId="{17B4B790-2B40-440F-A429-97408F1360CC}" srcOrd="2" destOrd="0" parTransId="{C91A7153-CBA1-4855-A1DF-1563CF6006C0}" sibTransId="{01AAE899-051F-4A2B-97D1-57DD9C03F4FA}"/>
    <dgm:cxn modelId="{FC9B1479-9BB1-4314-94FC-FA8428CB4D55}" type="presOf" srcId="{24A3D59D-9A35-4ED5-91D4-71686D038D26}" destId="{6F168DD5-E027-4FFF-A3A1-75ECF3E0E31B}" srcOrd="1" destOrd="0" presId="urn:microsoft.com/office/officeart/2005/8/layout/hProcess4"/>
    <dgm:cxn modelId="{68A9C585-DBD7-4F13-AA1F-B4BEEC39AA10}" srcId="{67BFD5C4-D230-4C18-85D4-9321B598C354}" destId="{24A3D59D-9A35-4ED5-91D4-71686D038D26}" srcOrd="0" destOrd="0" parTransId="{6E8ED8E1-B719-4670-BFAE-9629510A66BF}" sibTransId="{1C1F1AD0-1B2F-405B-9738-1350D40CA828}"/>
    <dgm:cxn modelId="{8A611587-9EAA-4890-9F89-5C07574299B4}" type="presOf" srcId="{01AAE899-051F-4A2B-97D1-57DD9C03F4FA}" destId="{32DAA625-5B91-42F2-A79E-5E758BE944EE}" srcOrd="0" destOrd="0" presId="urn:microsoft.com/office/officeart/2005/8/layout/hProcess4"/>
    <dgm:cxn modelId="{8EAEB08D-9B47-4A72-B4EC-849197BAB0A2}" type="presOf" srcId="{4C3B320B-70D9-43B2-965C-3E741002EBAA}" destId="{031FAA86-525A-45F7-8925-B1611F2006A4}" srcOrd="0" destOrd="0" presId="urn:microsoft.com/office/officeart/2005/8/layout/hProcess4"/>
    <dgm:cxn modelId="{93FDFF97-6C74-4676-BA2E-82585ACE13E8}" srcId="{8E8B1538-D5C8-439F-8142-E21783253143}" destId="{B4F06BEA-7638-40E1-BBFB-3E1BC7720C60}" srcOrd="1" destOrd="0" parTransId="{7485C5E9-9685-43D6-AE83-7013BA9694E8}" sibTransId="{A5CC5848-1E3D-4BC4-A7F1-FDF8E830B708}"/>
    <dgm:cxn modelId="{A3CB3A9C-4B7C-408D-AE84-0A2307CD5383}" srcId="{17B4B790-2B40-440F-A429-97408F1360CC}" destId="{4C3B320B-70D9-43B2-965C-3E741002EBAA}" srcOrd="0" destOrd="0" parTransId="{164E770B-2749-4F82-BD9E-6DC3A908C277}" sibTransId="{82E219D6-DC6B-45A1-9966-1DE4338E102E}"/>
    <dgm:cxn modelId="{834E77AC-8896-4942-B722-DE38120BD1BF}" type="presOf" srcId="{4C3B320B-70D9-43B2-965C-3E741002EBAA}" destId="{61624154-4590-48B8-9991-C2DE1E852BA2}" srcOrd="1" destOrd="0" presId="urn:microsoft.com/office/officeart/2005/8/layout/hProcess4"/>
    <dgm:cxn modelId="{D6BDA6BB-4DB7-433F-BEB2-B2CA6504BD6D}" type="presOf" srcId="{F6ADEE6B-D491-428E-9173-002EDCE1D071}" destId="{DD3BB141-DF0D-4E4C-AA2E-92B5886B6E92}" srcOrd="1" destOrd="0" presId="urn:microsoft.com/office/officeart/2005/8/layout/hProcess4"/>
    <dgm:cxn modelId="{272957BD-1C0C-4FD1-A30C-D3D7DDAE5B58}" srcId="{149451FA-F93C-4F0F-BE2C-346C342164C2}" destId="{F6ADEE6B-D491-428E-9173-002EDCE1D071}" srcOrd="0" destOrd="0" parTransId="{B1539731-7B28-476C-9056-2FDE42ECAE78}" sibTransId="{A76894ED-4DE0-4517-AE0B-8F7B727FE743}"/>
    <dgm:cxn modelId="{376555C2-A64A-4806-A6DB-67E4C6E84180}" type="presOf" srcId="{B4F06BEA-7638-40E1-BBFB-3E1BC7720C60}" destId="{FAD9CC6C-914A-4DA5-BBD4-2035DF623B4F}" srcOrd="0" destOrd="0" presId="urn:microsoft.com/office/officeart/2005/8/layout/hProcess4"/>
    <dgm:cxn modelId="{9DD357C4-E8FE-4FBD-8DBF-160C446C49FE}" srcId="{8E8B1538-D5C8-439F-8142-E21783253143}" destId="{E170BF21-7E65-46BC-841C-B157305808E7}" srcOrd="3" destOrd="0" parTransId="{0A08D049-803D-4C9F-8AF0-26B9DA7E0EB7}" sibTransId="{768CCC77-4818-41B3-BBBA-A818A885D309}"/>
    <dgm:cxn modelId="{48822CC9-A488-4588-A132-BF9E896095D8}" type="presOf" srcId="{22AAC766-E8BE-4068-B228-FD16183FE2C1}" destId="{F33E491D-8BA7-4141-B340-C48E92EEF4B6}" srcOrd="1" destOrd="0" presId="urn:microsoft.com/office/officeart/2005/8/layout/hProcess4"/>
    <dgm:cxn modelId="{E519ABE2-71CA-4492-B331-4CBC6E3DE56F}" type="presOf" srcId="{F6ADEE6B-D491-428E-9173-002EDCE1D071}" destId="{392A85DA-B0AD-4C59-B590-F74A21C986DD}" srcOrd="0" destOrd="0" presId="urn:microsoft.com/office/officeart/2005/8/layout/hProcess4"/>
    <dgm:cxn modelId="{AB2191ED-A32F-4A70-874E-F8FCCC2AACCD}" type="presOf" srcId="{768CCC77-4818-41B3-BBBA-A818A885D309}" destId="{3966BBAA-2305-4D95-9FCC-51A018C5E30E}" srcOrd="0" destOrd="0" presId="urn:microsoft.com/office/officeart/2005/8/layout/hProcess4"/>
    <dgm:cxn modelId="{AB167FEF-A1B1-4C1B-884E-B172E3FC6B47}" srcId="{8E8B1538-D5C8-439F-8142-E21783253143}" destId="{67BFD5C4-D230-4C18-85D4-9321B598C354}" srcOrd="4" destOrd="0" parTransId="{A7E0FED5-EE33-4236-AB85-E7A6CB3A90E6}" sibTransId="{F16E4149-5B7B-49A0-BBB9-1F0B476676E5}"/>
    <dgm:cxn modelId="{FA455EF4-CAC2-414E-B472-BDFAE1BD8CF3}" type="presOf" srcId="{BEBBFAD9-1FB2-4E20-BFCC-D67DD03AC29C}" destId="{E6DC3659-04D0-4CE7-90E5-2B8AF6573571}" srcOrd="0" destOrd="0" presId="urn:microsoft.com/office/officeart/2005/8/layout/hProcess4"/>
    <dgm:cxn modelId="{BD2528C7-9D2A-4E09-8582-A92277E16954}" type="presParOf" srcId="{3A99EBC3-D82D-4B42-864F-A180CADC09A6}" destId="{26A72F80-67BE-4BF1-9DAD-310C6E85734E}" srcOrd="0" destOrd="0" presId="urn:microsoft.com/office/officeart/2005/8/layout/hProcess4"/>
    <dgm:cxn modelId="{6878A713-BD71-4591-BA30-9CFBFE75D156}" type="presParOf" srcId="{3A99EBC3-D82D-4B42-864F-A180CADC09A6}" destId="{526558E1-7373-4FB0-ABAA-D12E8DB51DFC}" srcOrd="1" destOrd="0" presId="urn:microsoft.com/office/officeart/2005/8/layout/hProcess4"/>
    <dgm:cxn modelId="{2441323F-7575-4EB3-9915-EA89B76C2F0E}" type="presParOf" srcId="{3A99EBC3-D82D-4B42-864F-A180CADC09A6}" destId="{98B049B0-2444-4F3B-9F32-E61A296E5F0F}" srcOrd="2" destOrd="0" presId="urn:microsoft.com/office/officeart/2005/8/layout/hProcess4"/>
    <dgm:cxn modelId="{47EF5E3A-409F-4843-92C4-DB5AEB8B4132}" type="presParOf" srcId="{98B049B0-2444-4F3B-9F32-E61A296E5F0F}" destId="{FC73684A-1221-4454-946D-1237D8D867E8}" srcOrd="0" destOrd="0" presId="urn:microsoft.com/office/officeart/2005/8/layout/hProcess4"/>
    <dgm:cxn modelId="{71353909-D06D-4282-9E41-5EF26AA18DD6}" type="presParOf" srcId="{FC73684A-1221-4454-946D-1237D8D867E8}" destId="{23CDDF7E-DFCF-4689-91F6-95EBCEC619C0}" srcOrd="0" destOrd="0" presId="urn:microsoft.com/office/officeart/2005/8/layout/hProcess4"/>
    <dgm:cxn modelId="{813875F4-859A-409B-8AC6-2963C27E646F}" type="presParOf" srcId="{FC73684A-1221-4454-946D-1237D8D867E8}" destId="{392A85DA-B0AD-4C59-B590-F74A21C986DD}" srcOrd="1" destOrd="0" presId="urn:microsoft.com/office/officeart/2005/8/layout/hProcess4"/>
    <dgm:cxn modelId="{55C53E68-C03A-4AC6-8230-F94894C9FB29}" type="presParOf" srcId="{FC73684A-1221-4454-946D-1237D8D867E8}" destId="{DD3BB141-DF0D-4E4C-AA2E-92B5886B6E92}" srcOrd="2" destOrd="0" presId="urn:microsoft.com/office/officeart/2005/8/layout/hProcess4"/>
    <dgm:cxn modelId="{73E4CFD4-B130-4FAB-9E65-ACA8323B6687}" type="presParOf" srcId="{FC73684A-1221-4454-946D-1237D8D867E8}" destId="{00509F60-D334-4704-8D8E-5CC6818D525D}" srcOrd="3" destOrd="0" presId="urn:microsoft.com/office/officeart/2005/8/layout/hProcess4"/>
    <dgm:cxn modelId="{A68F3984-8599-41C1-A8FE-F0EEE8C41741}" type="presParOf" srcId="{FC73684A-1221-4454-946D-1237D8D867E8}" destId="{4A60FAA5-5295-4756-901E-7B6C60CC093A}" srcOrd="4" destOrd="0" presId="urn:microsoft.com/office/officeart/2005/8/layout/hProcess4"/>
    <dgm:cxn modelId="{F9F4B868-3A78-466D-967E-8DD2B3F9554A}" type="presParOf" srcId="{98B049B0-2444-4F3B-9F32-E61A296E5F0F}" destId="{7BFAA7B4-B12F-4259-9ACB-87F1C7B83830}" srcOrd="1" destOrd="0" presId="urn:microsoft.com/office/officeart/2005/8/layout/hProcess4"/>
    <dgm:cxn modelId="{5EDBBF9B-30BB-4444-A4B7-BAD25A891493}" type="presParOf" srcId="{98B049B0-2444-4F3B-9F32-E61A296E5F0F}" destId="{F904C752-1A46-4FCF-B317-BF9D51D7F2A6}" srcOrd="2" destOrd="0" presId="urn:microsoft.com/office/officeart/2005/8/layout/hProcess4"/>
    <dgm:cxn modelId="{4082BED0-9F93-4BF5-AC3B-89C8E64B7ED6}" type="presParOf" srcId="{F904C752-1A46-4FCF-B317-BF9D51D7F2A6}" destId="{E3411EA5-A28D-4DCA-9BCB-07B3AC243BC8}" srcOrd="0" destOrd="0" presId="urn:microsoft.com/office/officeart/2005/8/layout/hProcess4"/>
    <dgm:cxn modelId="{5CB2C00E-0EAD-405F-BFED-96B799AB6EB3}" type="presParOf" srcId="{F904C752-1A46-4FCF-B317-BF9D51D7F2A6}" destId="{E6DC3659-04D0-4CE7-90E5-2B8AF6573571}" srcOrd="1" destOrd="0" presId="urn:microsoft.com/office/officeart/2005/8/layout/hProcess4"/>
    <dgm:cxn modelId="{0D11CABF-1C8D-48B2-BEF2-8A189D2E1DFC}" type="presParOf" srcId="{F904C752-1A46-4FCF-B317-BF9D51D7F2A6}" destId="{F022BC93-3FEB-4DD8-A81B-E0E3B8496A1E}" srcOrd="2" destOrd="0" presId="urn:microsoft.com/office/officeart/2005/8/layout/hProcess4"/>
    <dgm:cxn modelId="{7CF2D762-3FAE-4401-8160-A0BE842C4C21}" type="presParOf" srcId="{F904C752-1A46-4FCF-B317-BF9D51D7F2A6}" destId="{FAD9CC6C-914A-4DA5-BBD4-2035DF623B4F}" srcOrd="3" destOrd="0" presId="urn:microsoft.com/office/officeart/2005/8/layout/hProcess4"/>
    <dgm:cxn modelId="{25C6CB58-02CA-4B5D-B24D-D8B17F137A15}" type="presParOf" srcId="{F904C752-1A46-4FCF-B317-BF9D51D7F2A6}" destId="{65EBB0E7-17C8-407D-A1D6-4745A21C5E62}" srcOrd="4" destOrd="0" presId="urn:microsoft.com/office/officeart/2005/8/layout/hProcess4"/>
    <dgm:cxn modelId="{EEDC0D65-C4F0-4076-90AA-0B121721D0E9}" type="presParOf" srcId="{98B049B0-2444-4F3B-9F32-E61A296E5F0F}" destId="{B0911D0D-D936-403D-A36A-B2D52C5259EF}" srcOrd="3" destOrd="0" presId="urn:microsoft.com/office/officeart/2005/8/layout/hProcess4"/>
    <dgm:cxn modelId="{63F43044-B019-41EA-9B96-89D6D5F95091}" type="presParOf" srcId="{98B049B0-2444-4F3B-9F32-E61A296E5F0F}" destId="{CF50F2E6-1628-4BFD-BE13-A29D09922001}" srcOrd="4" destOrd="0" presId="urn:microsoft.com/office/officeart/2005/8/layout/hProcess4"/>
    <dgm:cxn modelId="{17E454BD-D538-45FE-BD11-F02BB3EDA814}" type="presParOf" srcId="{CF50F2E6-1628-4BFD-BE13-A29D09922001}" destId="{876B83C1-2B2C-4F5C-9AF3-D1588083D6B9}" srcOrd="0" destOrd="0" presId="urn:microsoft.com/office/officeart/2005/8/layout/hProcess4"/>
    <dgm:cxn modelId="{CE63A225-6E67-4A0C-9073-88F9D260D52F}" type="presParOf" srcId="{CF50F2E6-1628-4BFD-BE13-A29D09922001}" destId="{031FAA86-525A-45F7-8925-B1611F2006A4}" srcOrd="1" destOrd="0" presId="urn:microsoft.com/office/officeart/2005/8/layout/hProcess4"/>
    <dgm:cxn modelId="{A5ED9029-5A2E-4A6E-A009-32B1D476105B}" type="presParOf" srcId="{CF50F2E6-1628-4BFD-BE13-A29D09922001}" destId="{61624154-4590-48B8-9991-C2DE1E852BA2}" srcOrd="2" destOrd="0" presId="urn:microsoft.com/office/officeart/2005/8/layout/hProcess4"/>
    <dgm:cxn modelId="{BEDAB2DC-D3C5-4375-829B-7019C78C805B}" type="presParOf" srcId="{CF50F2E6-1628-4BFD-BE13-A29D09922001}" destId="{22F692A0-66AB-4A39-A9D8-54A4B70B598C}" srcOrd="3" destOrd="0" presId="urn:microsoft.com/office/officeart/2005/8/layout/hProcess4"/>
    <dgm:cxn modelId="{A4124D5B-3766-4229-B143-DE148237B938}" type="presParOf" srcId="{CF50F2E6-1628-4BFD-BE13-A29D09922001}" destId="{306FBC9B-0511-4EC4-AB2D-AE257DA88959}" srcOrd="4" destOrd="0" presId="urn:microsoft.com/office/officeart/2005/8/layout/hProcess4"/>
    <dgm:cxn modelId="{C018DC22-0936-44BD-B0A1-F88E3CE69143}" type="presParOf" srcId="{98B049B0-2444-4F3B-9F32-E61A296E5F0F}" destId="{32DAA625-5B91-42F2-A79E-5E758BE944EE}" srcOrd="5" destOrd="0" presId="urn:microsoft.com/office/officeart/2005/8/layout/hProcess4"/>
    <dgm:cxn modelId="{FDCC10B2-771C-4FD8-90FE-3925118C90C3}" type="presParOf" srcId="{98B049B0-2444-4F3B-9F32-E61A296E5F0F}" destId="{EF574DA7-F7FD-4093-989A-E5F1CABC9FF6}" srcOrd="6" destOrd="0" presId="urn:microsoft.com/office/officeart/2005/8/layout/hProcess4"/>
    <dgm:cxn modelId="{C424136C-F1DB-4447-A422-DC4839A07232}" type="presParOf" srcId="{EF574DA7-F7FD-4093-989A-E5F1CABC9FF6}" destId="{90DE7FE5-B802-4EEA-9D6B-9FC580920431}" srcOrd="0" destOrd="0" presId="urn:microsoft.com/office/officeart/2005/8/layout/hProcess4"/>
    <dgm:cxn modelId="{8955B0C4-9C6A-4EAC-9107-7977919FB56D}" type="presParOf" srcId="{EF574DA7-F7FD-4093-989A-E5F1CABC9FF6}" destId="{955F12E1-F39F-494F-AF81-D65CAA1A0C51}" srcOrd="1" destOrd="0" presId="urn:microsoft.com/office/officeart/2005/8/layout/hProcess4"/>
    <dgm:cxn modelId="{852D929E-C563-46B9-981E-E00EFA706602}" type="presParOf" srcId="{EF574DA7-F7FD-4093-989A-E5F1CABC9FF6}" destId="{F33E491D-8BA7-4141-B340-C48E92EEF4B6}" srcOrd="2" destOrd="0" presId="urn:microsoft.com/office/officeart/2005/8/layout/hProcess4"/>
    <dgm:cxn modelId="{F04001A9-5584-41AB-A7FE-0BA72B2DAC20}" type="presParOf" srcId="{EF574DA7-F7FD-4093-989A-E5F1CABC9FF6}" destId="{BA0A9053-79EC-46CB-B06E-E06FED413ECC}" srcOrd="3" destOrd="0" presId="urn:microsoft.com/office/officeart/2005/8/layout/hProcess4"/>
    <dgm:cxn modelId="{61AAC6FC-34EB-49FD-885E-C1A9DAB67D5A}" type="presParOf" srcId="{EF574DA7-F7FD-4093-989A-E5F1CABC9FF6}" destId="{2116F8F0-B0D8-4DEB-BAD0-26749FB3E5D0}" srcOrd="4" destOrd="0" presId="urn:microsoft.com/office/officeart/2005/8/layout/hProcess4"/>
    <dgm:cxn modelId="{88CFCF77-1811-4487-8E42-B5D39A0F6370}" type="presParOf" srcId="{98B049B0-2444-4F3B-9F32-E61A296E5F0F}" destId="{3966BBAA-2305-4D95-9FCC-51A018C5E30E}" srcOrd="7" destOrd="0" presId="urn:microsoft.com/office/officeart/2005/8/layout/hProcess4"/>
    <dgm:cxn modelId="{E76CA50F-8AF7-42FF-B8F9-DE78E82B6348}" type="presParOf" srcId="{98B049B0-2444-4F3B-9F32-E61A296E5F0F}" destId="{5087EAEF-60AC-49AE-BE07-994D77F4A93A}" srcOrd="8" destOrd="0" presId="urn:microsoft.com/office/officeart/2005/8/layout/hProcess4"/>
    <dgm:cxn modelId="{6F4305AA-0740-4288-BE9F-6F36926E1726}" type="presParOf" srcId="{5087EAEF-60AC-49AE-BE07-994D77F4A93A}" destId="{C3DEC170-A45E-4DCF-BE46-04A6C8460BC5}" srcOrd="0" destOrd="0" presId="urn:microsoft.com/office/officeart/2005/8/layout/hProcess4"/>
    <dgm:cxn modelId="{86F0DAAE-05EE-458D-9F3E-D220A5419100}" type="presParOf" srcId="{5087EAEF-60AC-49AE-BE07-994D77F4A93A}" destId="{13766E6C-4B3F-4D15-BCC8-19D691B0C394}" srcOrd="1" destOrd="0" presId="urn:microsoft.com/office/officeart/2005/8/layout/hProcess4"/>
    <dgm:cxn modelId="{4EB168B4-C16C-464C-9FEF-DD359285C3FE}" type="presParOf" srcId="{5087EAEF-60AC-49AE-BE07-994D77F4A93A}" destId="{6F168DD5-E027-4FFF-A3A1-75ECF3E0E31B}" srcOrd="2" destOrd="0" presId="urn:microsoft.com/office/officeart/2005/8/layout/hProcess4"/>
    <dgm:cxn modelId="{4628BCBC-3833-4F44-9501-5A3DF78EBF95}" type="presParOf" srcId="{5087EAEF-60AC-49AE-BE07-994D77F4A93A}" destId="{2F1AFED1-0C94-44C8-931A-4957C14698BA}" srcOrd="3" destOrd="0" presId="urn:microsoft.com/office/officeart/2005/8/layout/hProcess4"/>
    <dgm:cxn modelId="{DC405B0B-1716-40BC-9829-1ABCEB23C737}" type="presParOf" srcId="{5087EAEF-60AC-49AE-BE07-994D77F4A93A}" destId="{C790AEB8-F69C-4C4C-8A16-01B6456F58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925CA-146C-4A0A-B770-22E6451A1C10}">
      <dsp:nvSpPr>
        <dsp:cNvPr id="0" name=""/>
        <dsp:cNvSpPr/>
      </dsp:nvSpPr>
      <dsp:spPr>
        <a:xfrm>
          <a:off x="0" y="9694"/>
          <a:ext cx="9169167" cy="745353"/>
        </a:xfrm>
        <a:prstGeom prst="roundRect">
          <a:avLst/>
        </a:prstGeom>
        <a:solidFill>
          <a:srgbClr val="FBA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Puts people’s needs at the center of care </a:t>
          </a:r>
          <a:endParaRPr lang="en-US" sz="2400" kern="1200">
            <a:solidFill>
              <a:schemeClr val="tx1"/>
            </a:solidFill>
          </a:endParaRPr>
        </a:p>
      </dsp:txBody>
      <dsp:txXfrm>
        <a:off x="36385" y="46079"/>
        <a:ext cx="9096397" cy="672583"/>
      </dsp:txXfrm>
    </dsp:sp>
    <dsp:sp modelId="{B90808B1-1119-45A2-A0A2-D20A599DEB37}">
      <dsp:nvSpPr>
        <dsp:cNvPr id="0" name=""/>
        <dsp:cNvSpPr/>
      </dsp:nvSpPr>
      <dsp:spPr>
        <a:xfrm>
          <a:off x="0" y="758899"/>
          <a:ext cx="9169167" cy="7453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Provides coordinated support to address health and social needs</a:t>
          </a:r>
        </a:p>
      </dsp:txBody>
      <dsp:txXfrm>
        <a:off x="36385" y="795284"/>
        <a:ext cx="9096397" cy="672583"/>
      </dsp:txXfrm>
    </dsp:sp>
    <dsp:sp modelId="{EF69C6EE-7373-4F4C-953A-CF4D15AE50D3}">
      <dsp:nvSpPr>
        <dsp:cNvPr id="0" name=""/>
        <dsp:cNvSpPr/>
      </dsp:nvSpPr>
      <dsp:spPr>
        <a:xfrm>
          <a:off x="0" y="1515995"/>
          <a:ext cx="9169167" cy="745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Uses a population health approach </a:t>
          </a:r>
        </a:p>
      </dsp:txBody>
      <dsp:txXfrm>
        <a:off x="36385" y="1552380"/>
        <a:ext cx="9096397" cy="672583"/>
      </dsp:txXfrm>
    </dsp:sp>
    <dsp:sp modelId="{403AC45B-1CEB-4B8F-A94D-82F83EF3F48F}">
      <dsp:nvSpPr>
        <dsp:cNvPr id="0" name=""/>
        <dsp:cNvSpPr/>
      </dsp:nvSpPr>
      <dsp:spPr>
        <a:xfrm>
          <a:off x="0" y="2273091"/>
          <a:ext cx="9169167" cy="74535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Addresses equity to support equal access to health and well-being </a:t>
          </a:r>
        </a:p>
      </dsp:txBody>
      <dsp:txXfrm>
        <a:off x="36385" y="2309476"/>
        <a:ext cx="9096397" cy="672583"/>
      </dsp:txXfrm>
    </dsp:sp>
    <dsp:sp modelId="{57202FEB-E024-4D02-BDB9-126AAF796E1B}">
      <dsp:nvSpPr>
        <dsp:cNvPr id="0" name=""/>
        <dsp:cNvSpPr/>
      </dsp:nvSpPr>
      <dsp:spPr>
        <a:xfrm>
          <a:off x="0" y="3030186"/>
          <a:ext cx="9169167" cy="745353"/>
        </a:xfrm>
        <a:prstGeom prst="roundRect">
          <a:avLst/>
        </a:prstGeom>
        <a:solidFill>
          <a:srgbClr val="A5BA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Works to align funding, data reporting, quality, and infrastructure</a:t>
          </a:r>
        </a:p>
      </dsp:txBody>
      <dsp:txXfrm>
        <a:off x="36385" y="3066571"/>
        <a:ext cx="9096397" cy="672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D264-094D-409C-89E6-7584608BCB5E}">
      <dsp:nvSpPr>
        <dsp:cNvPr id="0" name=""/>
        <dsp:cNvSpPr/>
      </dsp:nvSpPr>
      <dsp:spPr>
        <a:xfrm>
          <a:off x="712641" y="1195"/>
          <a:ext cx="1947264" cy="1168358"/>
        </a:xfrm>
        <a:prstGeom prst="rect">
          <a:avLst/>
        </a:prstGeom>
        <a:solidFill>
          <a:srgbClr val="FBA02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Enhanced Care Management</a:t>
          </a:r>
        </a:p>
      </dsp:txBody>
      <dsp:txXfrm>
        <a:off x="712641" y="1195"/>
        <a:ext cx="1947264" cy="1168358"/>
      </dsp:txXfrm>
    </dsp:sp>
    <dsp:sp modelId="{E2E4607B-66B8-4464-8851-0960E1A77249}">
      <dsp:nvSpPr>
        <dsp:cNvPr id="0" name=""/>
        <dsp:cNvSpPr/>
      </dsp:nvSpPr>
      <dsp:spPr>
        <a:xfrm>
          <a:off x="2866841" y="0"/>
          <a:ext cx="1947264" cy="11683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Community Supports</a:t>
          </a:r>
        </a:p>
      </dsp:txBody>
      <dsp:txXfrm>
        <a:off x="2866841" y="0"/>
        <a:ext cx="1947264" cy="1168358"/>
      </dsp:txXfrm>
    </dsp:sp>
    <dsp:sp modelId="{B0612D35-4EFC-482E-A17A-15C2AB6840FE}">
      <dsp:nvSpPr>
        <dsp:cNvPr id="0" name=""/>
        <dsp:cNvSpPr/>
      </dsp:nvSpPr>
      <dsp:spPr>
        <a:xfrm>
          <a:off x="4996622" y="1195"/>
          <a:ext cx="1947264" cy="1168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Population Health Management</a:t>
          </a:r>
        </a:p>
      </dsp:txBody>
      <dsp:txXfrm>
        <a:off x="4996622" y="1195"/>
        <a:ext cx="1947264" cy="1168358"/>
      </dsp:txXfrm>
    </dsp:sp>
    <dsp:sp modelId="{9912A1EC-A90E-4812-B771-CF5A57D82B76}">
      <dsp:nvSpPr>
        <dsp:cNvPr id="0" name=""/>
        <dsp:cNvSpPr/>
      </dsp:nvSpPr>
      <dsp:spPr>
        <a:xfrm>
          <a:off x="7138612" y="1195"/>
          <a:ext cx="1947264" cy="1168358"/>
        </a:xfrm>
        <a:prstGeom prst="rect">
          <a:avLst/>
        </a:prstGeom>
        <a:solidFill>
          <a:srgbClr val="A5BA4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Behavioral Health Initiative </a:t>
          </a:r>
        </a:p>
      </dsp:txBody>
      <dsp:txXfrm>
        <a:off x="7138612" y="1195"/>
        <a:ext cx="1947264" cy="1168358"/>
      </dsp:txXfrm>
    </dsp:sp>
    <dsp:sp modelId="{566C542B-3AA6-41F2-8223-4228770B2B8D}">
      <dsp:nvSpPr>
        <dsp:cNvPr id="0" name=""/>
        <dsp:cNvSpPr/>
      </dsp:nvSpPr>
      <dsp:spPr>
        <a:xfrm>
          <a:off x="712641" y="1364280"/>
          <a:ext cx="1947264" cy="1168358"/>
        </a:xfrm>
        <a:prstGeom prst="rect">
          <a:avLst/>
        </a:prstGeom>
        <a:solidFill>
          <a:srgbClr val="A5BA4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Dental Initiative</a:t>
          </a:r>
        </a:p>
      </dsp:txBody>
      <dsp:txXfrm>
        <a:off x="712641" y="1364280"/>
        <a:ext cx="1947264" cy="1168358"/>
      </dsp:txXfrm>
    </dsp:sp>
    <dsp:sp modelId="{A8870FD0-FEBB-4176-8F7A-DF889CE2069E}">
      <dsp:nvSpPr>
        <dsp:cNvPr id="0" name=""/>
        <dsp:cNvSpPr/>
      </dsp:nvSpPr>
      <dsp:spPr>
        <a:xfrm>
          <a:off x="2854631" y="1364280"/>
          <a:ext cx="1947264" cy="1168358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Integrated Care for Dual Eligible Members</a:t>
          </a:r>
        </a:p>
      </dsp:txBody>
      <dsp:txXfrm>
        <a:off x="2854631" y="1364280"/>
        <a:ext cx="1947264" cy="1168358"/>
      </dsp:txXfrm>
    </dsp:sp>
    <dsp:sp modelId="{83C9D645-BC2D-4564-B3D4-62708C6C36C4}">
      <dsp:nvSpPr>
        <dsp:cNvPr id="0" name=""/>
        <dsp:cNvSpPr/>
      </dsp:nvSpPr>
      <dsp:spPr>
        <a:xfrm>
          <a:off x="4996622" y="1364280"/>
          <a:ext cx="1947264" cy="11683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Statewide Managed Long-Term Care</a:t>
          </a:r>
        </a:p>
      </dsp:txBody>
      <dsp:txXfrm>
        <a:off x="4996622" y="1364280"/>
        <a:ext cx="1947264" cy="1168358"/>
      </dsp:txXfrm>
    </dsp:sp>
    <dsp:sp modelId="{A7FA96A4-F2BE-495A-AF09-62FCC54C59E1}">
      <dsp:nvSpPr>
        <dsp:cNvPr id="0" name=""/>
        <dsp:cNvSpPr/>
      </dsp:nvSpPr>
      <dsp:spPr>
        <a:xfrm>
          <a:off x="7138612" y="1364280"/>
          <a:ext cx="1947264" cy="1168358"/>
        </a:xfrm>
        <a:prstGeom prst="rect">
          <a:avLst/>
        </a:prstGeom>
        <a:solidFill>
          <a:srgbClr val="FBA02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Supporting Health and Opportunity for Children and Families</a:t>
          </a:r>
        </a:p>
      </dsp:txBody>
      <dsp:txXfrm>
        <a:off x="7138612" y="1364280"/>
        <a:ext cx="1947264" cy="1168358"/>
      </dsp:txXfrm>
    </dsp:sp>
    <dsp:sp modelId="{D2DE3383-DF17-4576-8EA8-6D3F6129DE0C}">
      <dsp:nvSpPr>
        <dsp:cNvPr id="0" name=""/>
        <dsp:cNvSpPr/>
      </dsp:nvSpPr>
      <dsp:spPr>
        <a:xfrm>
          <a:off x="3925626" y="2727365"/>
          <a:ext cx="1947264" cy="1168358"/>
        </a:xfrm>
        <a:prstGeom prst="rect">
          <a:avLst/>
        </a:prstGeom>
        <a:solidFill>
          <a:srgbClr val="00B0F0"/>
        </a:solidFill>
        <a:ln>
          <a:noFill/>
          <a:prstDash val="sys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</a:rPr>
            <a:t>Justice-Involved (JI) Initiative </a:t>
          </a:r>
        </a:p>
      </dsp:txBody>
      <dsp:txXfrm>
        <a:off x="3925626" y="2727365"/>
        <a:ext cx="1947264" cy="1168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A85DA-B0AD-4C59-B590-F74A21C986DD}">
      <dsp:nvSpPr>
        <dsp:cNvPr id="0" name=""/>
        <dsp:cNvSpPr/>
      </dsp:nvSpPr>
      <dsp:spPr>
        <a:xfrm>
          <a:off x="0" y="721261"/>
          <a:ext cx="1740223" cy="942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A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Pre-Release Medi-Cal Enrollment</a:t>
          </a:r>
        </a:p>
      </dsp:txBody>
      <dsp:txXfrm>
        <a:off x="21692" y="742953"/>
        <a:ext cx="1696839" cy="697243"/>
      </dsp:txXfrm>
    </dsp:sp>
    <dsp:sp modelId="{7BFAA7B4-B12F-4259-9ACB-87F1C7B83830}">
      <dsp:nvSpPr>
        <dsp:cNvPr id="0" name=""/>
        <dsp:cNvSpPr/>
      </dsp:nvSpPr>
      <dsp:spPr>
        <a:xfrm>
          <a:off x="850371" y="519888"/>
          <a:ext cx="2481260" cy="2481260"/>
        </a:xfrm>
        <a:prstGeom prst="leftCircularArrow">
          <a:avLst>
            <a:gd name="adj1" fmla="val 3989"/>
            <a:gd name="adj2" fmla="val 500778"/>
            <a:gd name="adj3" fmla="val 2276413"/>
            <a:gd name="adj4" fmla="val 9024613"/>
            <a:gd name="adj5" fmla="val 4654"/>
          </a:avLst>
        </a:prstGeom>
        <a:solidFill>
          <a:srgbClr val="FBA0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09F60-D334-4704-8D8E-5CC6818D525D}">
      <dsp:nvSpPr>
        <dsp:cNvPr id="0" name=""/>
        <dsp:cNvSpPr/>
      </dsp:nvSpPr>
      <dsp:spPr>
        <a:xfrm>
          <a:off x="269923" y="1595087"/>
          <a:ext cx="1670972" cy="725091"/>
        </a:xfrm>
        <a:prstGeom prst="roundRect">
          <a:avLst>
            <a:gd name="adj" fmla="val 10000"/>
          </a:avLst>
        </a:prstGeom>
        <a:solidFill>
          <a:srgbClr val="FBA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January 1, 2023</a:t>
          </a:r>
        </a:p>
      </dsp:txBody>
      <dsp:txXfrm>
        <a:off x="291160" y="1616324"/>
        <a:ext cx="1628498" cy="682617"/>
      </dsp:txXfrm>
    </dsp:sp>
    <dsp:sp modelId="{E6DC3659-04D0-4CE7-90E5-2B8AF6573571}">
      <dsp:nvSpPr>
        <dsp:cNvPr id="0" name=""/>
        <dsp:cNvSpPr/>
      </dsp:nvSpPr>
      <dsp:spPr>
        <a:xfrm>
          <a:off x="2412204" y="938854"/>
          <a:ext cx="1922029" cy="1149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ECM for the JI Population</a:t>
          </a:r>
        </a:p>
      </dsp:txBody>
      <dsp:txXfrm>
        <a:off x="2438650" y="1211553"/>
        <a:ext cx="1869137" cy="850036"/>
      </dsp:txXfrm>
    </dsp:sp>
    <dsp:sp modelId="{B0911D0D-D936-403D-A36A-B2D52C5259EF}">
      <dsp:nvSpPr>
        <dsp:cNvPr id="0" name=""/>
        <dsp:cNvSpPr/>
      </dsp:nvSpPr>
      <dsp:spPr>
        <a:xfrm>
          <a:off x="3334242" y="-175309"/>
          <a:ext cx="2758060" cy="2758060"/>
        </a:xfrm>
        <a:prstGeom prst="circularArrow">
          <a:avLst>
            <a:gd name="adj1" fmla="val 3589"/>
            <a:gd name="adj2" fmla="val 446202"/>
            <a:gd name="adj3" fmla="val 19345563"/>
            <a:gd name="adj4" fmla="val 12542786"/>
            <a:gd name="adj5" fmla="val 418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CC6C-914A-4DA5-BBD4-2035DF623B4F}">
      <dsp:nvSpPr>
        <dsp:cNvPr id="0" name=""/>
        <dsp:cNvSpPr/>
      </dsp:nvSpPr>
      <dsp:spPr>
        <a:xfrm>
          <a:off x="2722829" y="586235"/>
          <a:ext cx="1757191" cy="7250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January 1, 2024</a:t>
          </a:r>
        </a:p>
      </dsp:txBody>
      <dsp:txXfrm>
        <a:off x="2744066" y="607472"/>
        <a:ext cx="1714717" cy="682617"/>
      </dsp:txXfrm>
    </dsp:sp>
    <dsp:sp modelId="{031FAA86-525A-45F7-8925-B1611F2006A4}">
      <dsp:nvSpPr>
        <dsp:cNvPr id="0" name=""/>
        <dsp:cNvSpPr/>
      </dsp:nvSpPr>
      <dsp:spPr>
        <a:xfrm>
          <a:off x="4951329" y="783602"/>
          <a:ext cx="2012727" cy="11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PATH JI Round 3 Implementation Plans Due</a:t>
          </a:r>
        </a:p>
      </dsp:txBody>
      <dsp:txXfrm>
        <a:off x="4978419" y="810692"/>
        <a:ext cx="1958547" cy="870737"/>
      </dsp:txXfrm>
    </dsp:sp>
    <dsp:sp modelId="{32DAA625-5B91-42F2-A79E-5E758BE944EE}">
      <dsp:nvSpPr>
        <dsp:cNvPr id="0" name=""/>
        <dsp:cNvSpPr/>
      </dsp:nvSpPr>
      <dsp:spPr>
        <a:xfrm>
          <a:off x="5935924" y="539316"/>
          <a:ext cx="2437191" cy="2437191"/>
        </a:xfrm>
        <a:prstGeom prst="leftCircularArrow">
          <a:avLst>
            <a:gd name="adj1" fmla="val 4061"/>
            <a:gd name="adj2" fmla="val 510725"/>
            <a:gd name="adj3" fmla="val 2300132"/>
            <a:gd name="adj4" fmla="val 9038385"/>
            <a:gd name="adj5" fmla="val 47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692A0-66AB-4A39-A9D8-54A4B70B598C}">
      <dsp:nvSpPr>
        <dsp:cNvPr id="0" name=""/>
        <dsp:cNvSpPr/>
      </dsp:nvSpPr>
      <dsp:spPr>
        <a:xfrm>
          <a:off x="5440562" y="1647857"/>
          <a:ext cx="1490672" cy="654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March 31, 2024</a:t>
          </a:r>
        </a:p>
      </dsp:txBody>
      <dsp:txXfrm>
        <a:off x="5459745" y="1667040"/>
        <a:ext cx="1452306" cy="616594"/>
      </dsp:txXfrm>
    </dsp:sp>
    <dsp:sp modelId="{955F12E1-F39F-494F-AF81-D65CAA1A0C51}">
      <dsp:nvSpPr>
        <dsp:cNvPr id="0" name=""/>
        <dsp:cNvSpPr/>
      </dsp:nvSpPr>
      <dsp:spPr>
        <a:xfrm>
          <a:off x="7435365" y="939302"/>
          <a:ext cx="1960012" cy="1129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BA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Behavioral Health Linkages</a:t>
          </a:r>
        </a:p>
      </dsp:txBody>
      <dsp:txXfrm>
        <a:off x="7461354" y="1207290"/>
        <a:ext cx="1908034" cy="835351"/>
      </dsp:txXfrm>
    </dsp:sp>
    <dsp:sp modelId="{3966BBAA-2305-4D95-9FCC-51A018C5E30E}">
      <dsp:nvSpPr>
        <dsp:cNvPr id="0" name=""/>
        <dsp:cNvSpPr/>
      </dsp:nvSpPr>
      <dsp:spPr>
        <a:xfrm>
          <a:off x="8395681" y="-119302"/>
          <a:ext cx="2538799" cy="2538799"/>
        </a:xfrm>
        <a:prstGeom prst="circularArrow">
          <a:avLst>
            <a:gd name="adj1" fmla="val 3898"/>
            <a:gd name="adj2" fmla="val 488361"/>
            <a:gd name="adj3" fmla="val 19269605"/>
            <a:gd name="adj4" fmla="val 12508987"/>
            <a:gd name="adj5" fmla="val 4548"/>
          </a:avLst>
        </a:prstGeom>
        <a:solidFill>
          <a:srgbClr val="A5BA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A9053-79EC-46CB-B06E-E06FED413ECC}">
      <dsp:nvSpPr>
        <dsp:cNvPr id="0" name=""/>
        <dsp:cNvSpPr/>
      </dsp:nvSpPr>
      <dsp:spPr>
        <a:xfrm>
          <a:off x="7814815" y="595855"/>
          <a:ext cx="1657523" cy="686894"/>
        </a:xfrm>
        <a:prstGeom prst="roundRect">
          <a:avLst>
            <a:gd name="adj" fmla="val 10000"/>
          </a:avLst>
        </a:prstGeom>
        <a:solidFill>
          <a:srgbClr val="A5BA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October 1, 2024</a:t>
          </a:r>
        </a:p>
      </dsp:txBody>
      <dsp:txXfrm>
        <a:off x="7834933" y="615973"/>
        <a:ext cx="1617287" cy="646658"/>
      </dsp:txXfrm>
    </dsp:sp>
    <dsp:sp modelId="{13766E6C-4B3F-4D15-BCC8-19D691B0C394}">
      <dsp:nvSpPr>
        <dsp:cNvPr id="0" name=""/>
        <dsp:cNvSpPr/>
      </dsp:nvSpPr>
      <dsp:spPr>
        <a:xfrm>
          <a:off x="9943647" y="675836"/>
          <a:ext cx="1730515" cy="137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90-Day Pre-Release Services</a:t>
          </a:r>
        </a:p>
      </dsp:txBody>
      <dsp:txXfrm>
        <a:off x="9975375" y="707564"/>
        <a:ext cx="1667059" cy="1019813"/>
      </dsp:txXfrm>
    </dsp:sp>
    <dsp:sp modelId="{2F1AFED1-0C94-44C8-931A-4957C14698BA}">
      <dsp:nvSpPr>
        <dsp:cNvPr id="0" name=""/>
        <dsp:cNvSpPr/>
      </dsp:nvSpPr>
      <dsp:spPr>
        <a:xfrm>
          <a:off x="10184487" y="1567720"/>
          <a:ext cx="1685991" cy="83977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October 1, 2024-Sept 30, 2026</a:t>
          </a:r>
        </a:p>
      </dsp:txBody>
      <dsp:txXfrm>
        <a:off x="10209083" y="1592316"/>
        <a:ext cx="1636799" cy="79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6BA59-5CA8-345C-6F26-D406B4B64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94E87-95B2-679B-6C21-F099B73D7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716C-F5ED-4203-9FC4-C3A874170A5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DF1D-702C-FB93-3FBE-19056E8FE7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3D83F-4A91-AB3C-6F1C-A6C2DC1B9C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E7FEB-D9FE-4679-8D28-C9B25F0F0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7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7012-537F-42EA-B2CE-3E639A0571C5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D365-F7E8-400E-9AC3-CFD3C765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5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7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Opportunity to scale up services</a:t>
            </a:r>
          </a:p>
        </p:txBody>
      </p:sp>
    </p:spTree>
    <p:extLst>
      <p:ext uri="{BB962C8B-B14F-4D97-AF65-F5344CB8AC3E}">
        <p14:creationId xmlns:p14="http://schemas.microsoft.com/office/powerpoint/2010/main" val="27154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9351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4096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7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F338-21A4-3A13-524C-DA930CD4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5F608-B8AE-5D4E-0CC0-0DC77DD63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CCF80-2D43-3024-4351-8A8BA0B0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1B16-5EBF-4BC5-A951-CAD71941E24D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3261-970F-B7DE-D804-8A5FC4C3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F4A7-39EB-2F13-6DA4-98622498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1F7C-786F-D540-BE67-3FB0DFB2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B92C9-80AA-8BCE-96E7-7BE49F075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7446D-F27A-C84B-57FB-64FFE05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E1EB-F1C6-4ECD-9C1F-5E24CBFF5482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8202-0EF1-6A08-341F-F3D43072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CF54-47E4-2EF5-768C-4F07D95D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F96C7-A2AC-A2C0-8EFD-26345FF8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DAFB7-D8A6-048F-C065-2E21D4D9C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C49D-8746-5946-275D-1C38626C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992E-B092-4D81-8C73-31FCFFB7D9DB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EF03-FF03-0421-9DE2-CB42831E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4B7F8-06C5-5332-8264-DB7F6E6E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10" y="0"/>
            <a:ext cx="10515600" cy="1325563"/>
          </a:xfrm>
        </p:spPr>
        <p:txBody>
          <a:bodyPr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910" y="1825625"/>
            <a:ext cx="5181600" cy="435133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F33D-BEC2-4047-947F-8AE029D84923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68359" y="1825625"/>
            <a:ext cx="5181600" cy="435133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28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09" y="0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2422" y="1500779"/>
            <a:ext cx="5157787" cy="599625"/>
          </a:xfrm>
        </p:spPr>
        <p:txBody>
          <a:bodyPr anchor="b"/>
          <a:lstStyle>
            <a:lvl1pPr marL="0" indent="0">
              <a:buNone/>
              <a:defRPr sz="2400" b="0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3238-A23F-44BB-A84F-7E5AB0C3566B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68609" y="2315113"/>
            <a:ext cx="5181600" cy="382652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07409" y="2315113"/>
            <a:ext cx="5181600" cy="382652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231222" y="1500779"/>
            <a:ext cx="5157787" cy="599625"/>
          </a:xfrm>
        </p:spPr>
        <p:txBody>
          <a:bodyPr anchor="b"/>
          <a:lstStyle>
            <a:lvl1pPr marL="0" indent="0">
              <a:buNone/>
              <a:defRPr sz="2400" b="0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47" y="0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9479-D526-463C-A14A-E37FA4D5A60B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DE1-B2C9-4B0B-B193-3A28F2968AF8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09198"/>
            <a:ext cx="10207782" cy="1325563"/>
          </a:xfrm>
        </p:spPr>
        <p:txBody>
          <a:bodyPr>
            <a:normAutofit/>
          </a:bodyPr>
          <a:lstStyle>
            <a:lvl1pPr>
              <a:defRPr sz="4000" b="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434761"/>
            <a:ext cx="10823418" cy="769594"/>
          </a:xfrm>
        </p:spPr>
        <p:txBody>
          <a:bodyPr>
            <a:noAutofit/>
          </a:bodyPr>
          <a:lstStyle>
            <a:lvl1pPr marL="0" indent="0">
              <a:buNone/>
              <a:defRPr sz="2400" cap="all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>
            <a:lvl1pPr marL="285750" indent="-285750">
              <a:buClr>
                <a:srgbClr val="36C0C8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571500" indent="-227013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915988" indent="-227013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260475" indent="-234950">
              <a:buClr>
                <a:srgbClr val="595959"/>
              </a:buClr>
              <a:buFont typeface="Wingdings" panose="05000000000000000000" pitchFamily="2" charset="2"/>
              <a:buChar char="§"/>
              <a:defRPr/>
            </a:lvl4pPr>
            <a:lvl5pPr marL="1370012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616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49A1-E9FF-4BE5-A7F3-D0C75550408B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DD3-0B0F-4C10-BF6F-C82761C581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1400" y="3602038"/>
            <a:ext cx="493040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3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3DF-C127-44E9-ACDA-3C8745B03441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92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A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C7A0-791F-42DF-AA4F-3F80F16DCBFE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61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463" y="32940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5B55-EB8E-4F4C-917A-5769321D742B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0A76-5B32-4DC4-988E-B40F6B34EB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52463" y="2046288"/>
            <a:ext cx="11082337" cy="35274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>
                <a:solidFill>
                  <a:srgbClr val="595959"/>
                </a:solidFill>
              </a:defRPr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>
                <a:solidFill>
                  <a:srgbClr val="595959"/>
                </a:solidFill>
              </a:defRPr>
            </a:lvl2pPr>
            <a:lvl3pPr marL="1143000" indent="-228600">
              <a:buClr>
                <a:srgbClr val="A5BA49"/>
              </a:buClr>
              <a:buFont typeface="Wingdings" panose="05000000000000000000" pitchFamily="2" charset="2"/>
              <a:buChar char="§"/>
              <a:defRPr>
                <a:solidFill>
                  <a:srgbClr val="595959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85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0A53-0F23-626D-C81D-850EDCF6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62F8-A365-050D-9DBB-AB6094207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1226-A4B3-E650-A138-2D820920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E15F-D3EB-41A0-B6C9-64320C73307D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4F0B-BAA9-0830-2D70-9A336DE6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196E-1825-9740-4DA8-3557C527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10" y="0"/>
            <a:ext cx="10515600" cy="1325563"/>
          </a:xfrm>
        </p:spPr>
        <p:txBody>
          <a:bodyPr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910" y="1825625"/>
            <a:ext cx="5181600" cy="435133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FAA0-BC4A-4251-A2E8-9D1577DEDC5F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68359" y="1825625"/>
            <a:ext cx="5181600" cy="435133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1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09" y="0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2422" y="1500779"/>
            <a:ext cx="5157787" cy="599625"/>
          </a:xfrm>
        </p:spPr>
        <p:txBody>
          <a:bodyPr anchor="b"/>
          <a:lstStyle>
            <a:lvl1pPr marL="0" indent="0">
              <a:buNone/>
              <a:defRPr sz="2400" b="0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896-D06D-4B57-9E59-291CC5327F62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68609" y="2315113"/>
            <a:ext cx="5181600" cy="382652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07409" y="2315113"/>
            <a:ext cx="5181600" cy="3826528"/>
          </a:xfrm>
        </p:spPr>
        <p:txBody>
          <a:bodyPr/>
          <a:lstStyle>
            <a:lvl1pPr marL="228600" indent="-228600">
              <a:buClr>
                <a:srgbClr val="36C0C8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231222" y="1500779"/>
            <a:ext cx="5157787" cy="599625"/>
          </a:xfrm>
        </p:spPr>
        <p:txBody>
          <a:bodyPr anchor="b"/>
          <a:lstStyle>
            <a:lvl1pPr marL="0" indent="0">
              <a:buNone/>
              <a:defRPr sz="2400" b="0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04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47" y="0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907E-CC5D-4C08-8292-302D90885BB4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9365-73D3-489A-9E55-0684B814D60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09198"/>
            <a:ext cx="10207782" cy="1325563"/>
          </a:xfrm>
        </p:spPr>
        <p:txBody>
          <a:bodyPr>
            <a:normAutofit/>
          </a:bodyPr>
          <a:lstStyle>
            <a:lvl1pPr>
              <a:defRPr sz="4000" b="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434761"/>
            <a:ext cx="10823418" cy="769594"/>
          </a:xfrm>
        </p:spPr>
        <p:txBody>
          <a:bodyPr>
            <a:noAutofit/>
          </a:bodyPr>
          <a:lstStyle>
            <a:lvl1pPr marL="0" indent="0">
              <a:buNone/>
              <a:defRPr sz="2400" cap="all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>
            <a:lvl1pPr marL="285750" indent="-285750">
              <a:buClr>
                <a:srgbClr val="36C0C8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571500" indent="-227013">
              <a:buClr>
                <a:srgbClr val="FAA633"/>
              </a:buClr>
              <a:buFont typeface="Wingdings" panose="05000000000000000000" pitchFamily="2" charset="2"/>
              <a:buChar char="§"/>
              <a:defRPr/>
            </a:lvl2pPr>
            <a:lvl3pPr marL="915988" indent="-227013">
              <a:buClr>
                <a:srgbClr val="A5BA49"/>
              </a:buClr>
              <a:buFont typeface="Wingdings" panose="05000000000000000000" pitchFamily="2" charset="2"/>
              <a:buChar char="§"/>
              <a:defRPr/>
            </a:lvl3pPr>
            <a:lvl4pPr marL="1260475" indent="-234950">
              <a:buClr>
                <a:srgbClr val="595959"/>
              </a:buClr>
              <a:buFont typeface="Wingdings" panose="05000000000000000000" pitchFamily="2" charset="2"/>
              <a:buChar char="§"/>
              <a:defRPr/>
            </a:lvl4pPr>
            <a:lvl5pPr marL="1370012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9884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D31B-E65D-47CB-849B-AC9D703E527C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DD3-0B0F-4C10-BF6F-C82761C581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1400" y="3602038"/>
            <a:ext cx="493040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0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09C6-4234-4412-A73C-ABF8FE106EB8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1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Clr>
                <a:schemeClr val="tx1"/>
              </a:buClr>
              <a:buFont typeface="Arial" pitchFamily="34" charset="0"/>
              <a:buChar char="•"/>
              <a:defRPr/>
            </a:lvl1pPr>
            <a:lvl2pPr marL="576263" indent="-274320">
              <a:buClr>
                <a:schemeClr val="tx1"/>
              </a:buClr>
              <a:buFont typeface="Arial" pitchFamily="34" charset="0"/>
              <a:buChar char="•"/>
              <a:defRPr/>
            </a:lvl2pPr>
            <a:lvl3pPr marL="855663" indent="-228600">
              <a:buClr>
                <a:schemeClr val="tx1"/>
              </a:buClr>
              <a:buFont typeface="Arial" pitchFamily="34" charset="0"/>
              <a:buChar char="•"/>
              <a:defRPr/>
            </a:lvl3pPr>
            <a:lvl4pPr marL="1143000" indent="-228600">
              <a:buClr>
                <a:schemeClr val="tx1"/>
              </a:buClr>
              <a:buFont typeface="Arial" pitchFamily="34" charset="0"/>
              <a:buChar char="•"/>
              <a:defRPr/>
            </a:lvl4pPr>
            <a:lvl5pPr marL="1463040" indent="-228600">
              <a:buClr>
                <a:schemeClr val="tx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08080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92918A60-97F8-4660-B1CF-CF0060067845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08080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79F0FAA6-119B-42BF-83F4-F84DDC11A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6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A1C1-B97F-F0F8-E631-5B87DF67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1F81-5E84-D3CA-C142-6585FD03C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9630-4B11-BB05-C8FC-D25D797B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93CB-0034-4C20-9967-21A3C99E00A1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0274-A0E7-1BF7-4BE7-242C91B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E79F-01BB-B6EA-D624-9239D928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71A1-F176-DF72-8829-EEC9CD5E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5829-E96B-36BA-DC9C-C3D1DFF9B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109F5-6819-9E0B-EF47-240ED5BC7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EE50-854D-3F0D-5630-20666631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5B6-8ABE-4B87-8C34-93E7A3404FED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1B4B4-DCA7-19C6-2CFF-A3DDB7D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AA63C-0A34-04C8-03C1-1C8F854E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8A3D-F067-D354-2E6F-BBD951E7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FD48A-8644-C618-221E-5FDEC001F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17A8-05A3-BF06-986E-C3F681D29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6C0EA-5025-0C40-8FEB-870AB5465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413F2-D7C1-D29A-648E-86EB59030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60104-B6E3-9AA7-B503-F2D8525E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A4F-21F3-4397-9960-12B105CDF828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F8A64-3A57-7967-2CE7-28C1A423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CBFC4-A3AA-7287-A339-0A4C51EA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C2F5-D52C-6EAB-8064-EAB16E7C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0A20B-63B7-B2E5-C0F6-E54383B3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5431-5017-42FE-9FBF-74F298C7D077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76F3B-F9B8-40FC-49A7-26E2C55F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8E33E-1634-F5CC-AB06-6B2CAE65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DFE77-659E-D4E8-6511-43D9C714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662-36A7-4BA9-BFF5-5197AD4D89B6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E8171-3D81-51AC-CA65-B2DF9F9F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D870C-B4EF-469D-873E-5C9B3167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ABFE-3642-CDBA-C0B2-03EF0C8C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EDFB8-00B4-D70F-D523-0C997B01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F260C-EB96-EC5B-20F2-AA11B312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6531F-D8FE-CBA3-6BAB-DC5CE328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8D5-BF20-433E-B6DD-0065A055512D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B6859-C142-CDBA-CA62-83C5F76F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3FA2F-3E8A-713C-9E61-28D116DC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9164-608B-E4BB-3699-EC97EE63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AB06C-ABD0-9A6D-700B-2E5AB504F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E1CC6-8BC8-349B-B6D9-4CB6A2EF3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B7C4B-B513-AA91-A81D-66DEB79B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F8E6-E1D7-4ED5-8E9F-FC597692F8CB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0EFF4-58DE-5E47-D602-FC787FA8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4BB0-153A-7240-2D54-E703AD71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FAF28-993E-537E-9C68-6BF44A33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B5E9-0AC8-75B4-198E-59EF274AE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75BC-A4FA-7940-61C9-08A99A9C1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DD69-40E6-422A-A2CC-3CDC84F41FCA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687-0EEF-5A84-20B1-B12D8F8E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A0F5-6962-B395-43C4-F550C8D0B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197-7291-CE43-B460-66252D3C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0C15-4B52-41D5-9A9C-7365296C5070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4E8-F3F9-4564-B5B3-BFF89A794519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3FBF-5238-4FF9-AF07-A5A9C46602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ecm-cs@chgsd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chgsd.com/docs/default-source/provider-portal/ecm/ecm-external-referral-form.pdf?sfvrsn=5e94b31f_24" TargetMode="External"/><Relationship Id="rId12" Type="http://schemas.openxmlformats.org/officeDocument/2006/relationships/hyperlink" Target="mailto:MHC_ECM@Molinahealthcare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CM@blueshieldca.com" TargetMode="External"/><Relationship Id="rId11" Type="http://schemas.openxmlformats.org/officeDocument/2006/relationships/hyperlink" Target="https://www.molinahealthcare.com/-/media/Molina/PublicWebsite/PDF/Providers/ca/Medicaid/Enhanced-Care-Management-Member-Referral-Form.pdf" TargetMode="External"/><Relationship Id="rId5" Type="http://schemas.openxmlformats.org/officeDocument/2006/relationships/hyperlink" Target="https://www.blueshieldca.com/bsca/bsc/public/common/PortalComponents/provider/StreamDocumentServlet?fileName=PRV_ECM-Referral-Form-2023.pdf" TargetMode="External"/><Relationship Id="rId10" Type="http://schemas.openxmlformats.org/officeDocument/2006/relationships/hyperlink" Target="mailto:RegCareCoordCaseMgmt@KP.org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healthy.kaiserpermanente.org/content/dam/kporg/final/documents/community-providers/scal/ever/enhanced-care-management-community-supports-referral-form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6F06F-728D-329E-4E56-942768106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4668" y="5824576"/>
            <a:ext cx="2947332" cy="1040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881C44-F250-D97D-EE00-974D938D1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716764"/>
            <a:ext cx="12191999" cy="2215623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COUNTY OF SAN DIEGO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HUMAN SERVICES AGENCY</a:t>
            </a:r>
            <a:endParaRPr lang="en-US" sz="3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900" b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Sayone Thihalolipavan, MD, MPH, Justice-Involved Health Officer, Medical Care Services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3DD6A1-98C0-5575-FADB-B56A69F6A9FE}"/>
              </a:ext>
            </a:extLst>
          </p:cNvPr>
          <p:cNvSpPr txBox="1">
            <a:spLocks/>
          </p:cNvSpPr>
          <p:nvPr/>
        </p:nvSpPr>
        <p:spPr>
          <a:xfrm>
            <a:off x="278967" y="234436"/>
            <a:ext cx="9230709" cy="96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Clinic Networks / </a:t>
            </a:r>
          </a:p>
          <a:p>
            <a:pPr algn="l"/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 Justice-Involved Initiative</a:t>
            </a:r>
          </a:p>
        </p:txBody>
      </p:sp>
      <p:pic>
        <p:nvPicPr>
          <p:cNvPr id="11" name="Picture 10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1F9AAEC4-B421-B713-3A0F-ACC22494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677" y="31209"/>
            <a:ext cx="2513647" cy="1167845"/>
          </a:xfrm>
          <a:prstGeom prst="rect">
            <a:avLst/>
          </a:prstGeom>
        </p:spPr>
      </p:pic>
      <p:pic>
        <p:nvPicPr>
          <p:cNvPr id="6" name="Picture 5" descr="A picture containing outdoor, sky, fountain, water&#10;&#10;Description automatically generated">
            <a:extLst>
              <a:ext uri="{FF2B5EF4-FFF2-40B4-BE49-F238E27FC236}">
                <a16:creationId xmlns:a16="http://schemas.microsoft.com/office/drawing/2014/main" id="{B368C0C7-0A07-0D57-5E25-73075793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b="36416"/>
          <a:stretch/>
        </p:blipFill>
        <p:spPr>
          <a:xfrm>
            <a:off x="307723" y="1408386"/>
            <a:ext cx="11576553" cy="33588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1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08" y="95955"/>
            <a:ext cx="9348837" cy="132556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Ehanced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Management (ECM)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710" y="5650269"/>
            <a:ext cx="3441290" cy="12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5215384B-46C4-4ECB-FF1A-E6E274B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7B84-8E88-4F07-DFDD-F731F61B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B6D79-0275-8B2F-940B-1C881DB8412B}"/>
              </a:ext>
            </a:extLst>
          </p:cNvPr>
          <p:cNvSpPr txBox="1"/>
          <p:nvPr/>
        </p:nvSpPr>
        <p:spPr>
          <a:xfrm>
            <a:off x="567763" y="1933814"/>
            <a:ext cx="105899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Enhanced Care Management, which is commonly referred to as ‘ECM’ is a free service to eligible Medi-Cal members.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ECM services include: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 assigned Lead Care Manager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Help finding a doctor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Help arranging transportation to appointments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Assistance applying for food benefits and locating food resources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Assistance connecting to social</a:t>
            </a:r>
            <a:r>
              <a:rPr lang="en-US" sz="2800" dirty="0">
                <a:solidFill>
                  <a:prstClr val="black"/>
                </a:solidFill>
              </a:rPr>
              <a:t> support programs, including Community Supports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2" descr="Enhanced Care Management | Shasta County California">
            <a:extLst>
              <a:ext uri="{FF2B5EF4-FFF2-40B4-BE49-F238E27FC236}">
                <a16:creationId xmlns:a16="http://schemas.microsoft.com/office/drawing/2014/main" id="{D1DFDFF8-93CB-5A34-1046-EB1241CD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16" y="2633733"/>
            <a:ext cx="3266584" cy="2172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1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08" y="95955"/>
            <a:ext cx="9348837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 ECM Eligibility Criteria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710" y="5650269"/>
            <a:ext cx="3441290" cy="12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5215384B-46C4-4ECB-FF1A-E6E274B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7B84-8E88-4F07-DFDD-F731F61B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19E14-F260-694C-53F0-F6702DAA2A18}"/>
              </a:ext>
            </a:extLst>
          </p:cNvPr>
          <p:cNvSpPr txBox="1"/>
          <p:nvPr/>
        </p:nvSpPr>
        <p:spPr>
          <a:xfrm>
            <a:off x="352008" y="1517473"/>
            <a:ext cx="1124291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B0F0"/>
              </a:buClr>
              <a:buSzPct val="125000"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Adults Transitioning from Incarceration</a:t>
            </a:r>
            <a:endParaRPr lang="en-US" sz="2800" b="1" dirty="0"/>
          </a:p>
          <a:p>
            <a:pPr marL="342900" lvl="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Medi-Cal eligible and meets at least one of the following criteria: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Mental Illness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Substance Use Disorder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Chronic Conditions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Intellectual or Developmental Disability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Traumatic Brain Injury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HIV/AIDS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Pregnant or Postpartum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Youth/Young Adults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Transitioning from Incarceration from a youth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Medi-Cal eligible and no further eligibility criteria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08" y="95955"/>
            <a:ext cx="9348837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 Referral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710" y="5650269"/>
            <a:ext cx="3441290" cy="12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5215384B-46C4-4ECB-FF1A-E6E274B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7B84-8E88-4F07-DFDD-F731F61B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1D1CD-B684-2B4B-3A19-D1B08DE3D959}"/>
              </a:ext>
            </a:extLst>
          </p:cNvPr>
          <p:cNvSpPr txBox="1"/>
          <p:nvPr/>
        </p:nvSpPr>
        <p:spPr>
          <a:xfrm>
            <a:off x="275392" y="1685295"/>
            <a:ext cx="110784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50000"/>
                </a:schemeClr>
              </a:buClr>
            </a:pPr>
            <a:r>
              <a:rPr lang="en-US" sz="3000" dirty="0">
                <a:cs typeface="Arial" panose="020B0604020202020204" pitchFamily="34" charset="0"/>
              </a:rPr>
              <a:t>ECM Referrals can be made emailing a referral form to a member’s Medi-Cal health plan.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B66536-514D-1F57-1009-1B0C960534C8}"/>
              </a:ext>
            </a:extLst>
          </p:cNvPr>
          <p:cNvGraphicFramePr>
            <a:graphicFrameLocks noGrp="1"/>
          </p:cNvGraphicFramePr>
          <p:nvPr/>
        </p:nvGraphicFramePr>
        <p:xfrm>
          <a:off x="384662" y="2921700"/>
          <a:ext cx="11422676" cy="313534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39538">
                  <a:extLst>
                    <a:ext uri="{9D8B030D-6E8A-4147-A177-3AD203B41FA5}">
                      <a16:colId xmlns:a16="http://schemas.microsoft.com/office/drawing/2014/main" val="1533872624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676488000"/>
                    </a:ext>
                  </a:extLst>
                </a:gridCol>
                <a:gridCol w="4396888">
                  <a:extLst>
                    <a:ext uri="{9D8B030D-6E8A-4147-A177-3AD203B41FA5}">
                      <a16:colId xmlns:a16="http://schemas.microsoft.com/office/drawing/2014/main" val="1451133244"/>
                    </a:ext>
                  </a:extLst>
                </a:gridCol>
              </a:tblGrid>
              <a:tr h="813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Medi-Cal Health Plans</a:t>
                      </a:r>
                      <a:endParaRPr lang="en-US" sz="2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Referral Form</a:t>
                      </a:r>
                      <a:endParaRPr lang="en-US" sz="2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Email/Fax </a:t>
                      </a:r>
                      <a:endParaRPr lang="en-US" sz="2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846795"/>
                  </a:ext>
                </a:extLst>
              </a:tr>
              <a:tr h="550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Blue Shield Promise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 Referral Form (blueshieldca.com)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Email: </a:t>
                      </a: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ECM@blueshieldca.com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267863"/>
                  </a:ext>
                </a:extLst>
              </a:tr>
              <a:tr h="60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Community Health Group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 Referral Form (chgsd.com)</a:t>
                      </a:r>
                      <a:r>
                        <a:rPr lang="en-US" sz="15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Email: </a:t>
                      </a: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ecm-cs@chgsd.com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55534"/>
                  </a:ext>
                </a:extLst>
              </a:tr>
              <a:tr h="581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Kaiser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 Referral Form (kaiserpermanente.org)</a:t>
                      </a:r>
                      <a:endParaRPr lang="en-US"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Email: </a:t>
                      </a: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RegCareCoordCaseMgmt@KP.org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002685"/>
                  </a:ext>
                </a:extLst>
              </a:tr>
              <a:tr h="581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Molina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ECM Referral Form (molinahealthcare.com)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Email: </a:t>
                      </a:r>
                      <a:r>
                        <a:rPr lang="en-US" sz="1500" b="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MHC_ECM@Molinahealthcare.com</a:t>
                      </a:r>
                      <a:endParaRPr lang="en-US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4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72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6F06F-728D-329E-4E56-942768106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3624" y="5792449"/>
            <a:ext cx="3038375" cy="10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574D6A8-9467-C226-C56B-DAC094F0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1538"/>
            <a:ext cx="3350394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SANDIEGOCOUNTY.GOV/HHSA</a:t>
            </a:r>
            <a:endParaRPr lang="en-US" sz="120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4109713B-8375-0C95-82CA-C464D1237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73A0895E-D1C7-51DD-3378-33242DE6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1" y="998621"/>
            <a:ext cx="7777213" cy="48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6F06F-728D-329E-4E56-942768106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3624" y="5792449"/>
            <a:ext cx="3038375" cy="10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27ACB-5FB3-7E3C-6F0C-172961C9C998}"/>
              </a:ext>
            </a:extLst>
          </p:cNvPr>
          <p:cNvSpPr/>
          <p:nvPr/>
        </p:nvSpPr>
        <p:spPr>
          <a:xfrm>
            <a:off x="0" y="1237407"/>
            <a:ext cx="12192000" cy="3763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1D4B0C-4DCA-9D7A-B463-24B31BC0B31E}"/>
              </a:ext>
            </a:extLst>
          </p:cNvPr>
          <p:cNvSpPr txBox="1">
            <a:spLocks/>
          </p:cNvSpPr>
          <p:nvPr/>
        </p:nvSpPr>
        <p:spPr>
          <a:xfrm>
            <a:off x="0" y="2738320"/>
            <a:ext cx="12191999" cy="76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574D6A8-9467-C226-C56B-DAC094F0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1538"/>
            <a:ext cx="3350394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SANDIEGOCOUNTY.GOV/HHSA</a:t>
            </a:r>
            <a:endParaRPr lang="en-US" sz="120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4109713B-8375-0C95-82CA-C464D1237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2" y="31694"/>
            <a:ext cx="10515600" cy="11044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 Clinic Network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204" y="5957800"/>
            <a:ext cx="2569796" cy="9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4F3D417B-B520-60ED-74E7-8CD59A02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2B29D-ADD5-4C3C-91E9-B523D79638E6}"/>
              </a:ext>
            </a:extLst>
          </p:cNvPr>
          <p:cNvSpPr txBox="1"/>
          <p:nvPr/>
        </p:nvSpPr>
        <p:spPr>
          <a:xfrm>
            <a:off x="852897" y="1132440"/>
            <a:ext cx="93609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ova"/>
              </a:rPr>
              <a:t>In 2021, County of San Diego Board of Supervisors directed a series of actions now known as the County’s Alternatives to Incarceration (ATI) initiative.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 Nova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ova"/>
              </a:rPr>
              <a:t>The County contracted with San Diego Association of Governments (SANDAG) to conduct data analysis, gather community and stakeholder input and formulate recommendations for the ATI Work Plan.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 Nova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ova"/>
              </a:rPr>
              <a:t>Both SANDAG’s recommendations and the ATI Work Plan include piloting Transitions Clinics, utilizing the evidenced-based Transitions Clinic Network model.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B96EA-463D-6B34-A223-B41AFC63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82" y="212058"/>
            <a:ext cx="10515600" cy="11044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204" y="5957800"/>
            <a:ext cx="2569796" cy="9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4F3D417B-B520-60ED-74E7-8CD59A02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2B29D-ADD5-4C3C-91E9-B523D79638E6}"/>
              </a:ext>
            </a:extLst>
          </p:cNvPr>
          <p:cNvSpPr txBox="1"/>
          <p:nvPr/>
        </p:nvSpPr>
        <p:spPr>
          <a:xfrm>
            <a:off x="361089" y="1295493"/>
            <a:ext cx="116207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Transition Clinics provide a patient-centered primary care medical home. Each program is based within safety-net community health centers in neighborhoods most impacted by incarceration, and provides: 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Community Health Workers with a history of incarceration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as part of an integrated medical team 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Linkages with correctional partners to provide continuity of care 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Easy access to comprehensive primary care 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Culturally competent, patient-centered medical services 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Close partnerships with local reentry and social services organizations to address social drivers of health. 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Will serve individuals with health needs being released from a County jail.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Close partnership with Sheriff Department.</a:t>
            </a:r>
            <a:endParaRPr lang="en-US" sz="2400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4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7C2AA-AFD4-5996-14F3-93587D93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logo, graphics, graphic design&#10;&#10;Description automatically generated">
            <a:extLst>
              <a:ext uri="{FF2B5EF4-FFF2-40B4-BE49-F238E27FC236}">
                <a16:creationId xmlns:a16="http://schemas.microsoft.com/office/drawing/2014/main" id="{EB46DEC5-3844-B880-DE74-B7E263BC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38" y="144431"/>
            <a:ext cx="2460172" cy="1452329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B2BA870-871B-E551-792C-26C2321CFFC5}"/>
              </a:ext>
            </a:extLst>
          </p:cNvPr>
          <p:cNvSpPr txBox="1">
            <a:spLocks/>
          </p:cNvSpPr>
          <p:nvPr/>
        </p:nvSpPr>
        <p:spPr>
          <a:xfrm>
            <a:off x="9444224" y="65405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074EFF-7A10-9217-D338-61F799E2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31" y="98871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County</a:t>
            </a:r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F7A938B-FD9E-18C1-109B-1C88FDCFF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38" y="1490838"/>
            <a:ext cx="10818141" cy="55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30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Medi-Cal currently provides health insurance coverage for over 1,000,000 people in San Diego County.</a:t>
            </a:r>
          </a:p>
          <a:p>
            <a:pPr fontAlgn="base">
              <a:spcBef>
                <a:spcPts val="3000"/>
              </a:spcBef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Almost 1 out of 3 people in San Diego County are Medi-Cal beneficiaries.</a:t>
            </a:r>
          </a:p>
          <a:p>
            <a:pPr marL="0" marR="0" lvl="0" indent="0" algn="l" defTabSz="914400" rtl="0" eaLnBrk="1" fontAlgn="base" latinLnBrk="0" hangingPunct="1">
              <a:spcBef>
                <a:spcPts val="30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Diego is the fifth largest County in the United States and has the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second largest Medi-Cal population in California.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30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37,142 adults reentered the community from San Diego County jails in 2022.</a:t>
            </a:r>
          </a:p>
          <a:p>
            <a:pPr fontAlgn="base">
              <a:spcBef>
                <a:spcPts val="3000"/>
              </a:spcBef>
              <a:defRPr/>
            </a:pPr>
            <a:b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enrolled in Medi-Cal, most adults from state prisons and county jails and all youth/young adults from youth detention facilities returning to the community are eligible for services through CalAIM in San Diego County starting in 2024.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FCB6D14-141D-1B14-3AC7-554F1962C022}"/>
              </a:ext>
            </a:extLst>
          </p:cNvPr>
          <p:cNvSpPr>
            <a:spLocks/>
          </p:cNvSpPr>
          <p:nvPr/>
        </p:nvSpPr>
        <p:spPr bwMode="auto">
          <a:xfrm>
            <a:off x="366738" y="3428351"/>
            <a:ext cx="685800" cy="457200"/>
          </a:xfrm>
          <a:custGeom>
            <a:avLst/>
            <a:gdLst>
              <a:gd name="T0" fmla="+- 0 1087 804"/>
              <a:gd name="T1" fmla="*/ T0 w 2606"/>
              <a:gd name="T2" fmla="+- 0 -236 -238"/>
              <a:gd name="T3" fmla="*/ -236 h 2038"/>
              <a:gd name="T4" fmla="+- 0 937 804"/>
              <a:gd name="T5" fmla="*/ T4 w 2606"/>
              <a:gd name="T6" fmla="+- 0 -234 -238"/>
              <a:gd name="T7" fmla="*/ -234 h 2038"/>
              <a:gd name="T8" fmla="+- 0 917 804"/>
              <a:gd name="T9" fmla="*/ T8 w 2606"/>
              <a:gd name="T10" fmla="+- 0 -164 -238"/>
              <a:gd name="T11" fmla="*/ -164 h 2038"/>
              <a:gd name="T12" fmla="+- 0 804 804"/>
              <a:gd name="T13" fmla="*/ T12 w 2606"/>
              <a:gd name="T14" fmla="+- 0 -127 -238"/>
              <a:gd name="T15" fmla="*/ -127 h 2038"/>
              <a:gd name="T16" fmla="+- 0 832 804"/>
              <a:gd name="T17" fmla="*/ T16 w 2606"/>
              <a:gd name="T18" fmla="+- 0 51 -238"/>
              <a:gd name="T19" fmla="*/ 51 h 2038"/>
              <a:gd name="T20" fmla="+- 0 901 804"/>
              <a:gd name="T21" fmla="*/ T20 w 2606"/>
              <a:gd name="T22" fmla="+- 0 92 -238"/>
              <a:gd name="T23" fmla="*/ 92 h 2038"/>
              <a:gd name="T24" fmla="+- 0 1017 804"/>
              <a:gd name="T25" fmla="*/ T24 w 2606"/>
              <a:gd name="T26" fmla="+- 0 203 -238"/>
              <a:gd name="T27" fmla="*/ 203 h 2038"/>
              <a:gd name="T28" fmla="+- 0 1121 804"/>
              <a:gd name="T29" fmla="*/ T28 w 2606"/>
              <a:gd name="T30" fmla="+- 0 352 -238"/>
              <a:gd name="T31" fmla="*/ 352 h 2038"/>
              <a:gd name="T32" fmla="+- 0 1185 804"/>
              <a:gd name="T33" fmla="*/ T32 w 2606"/>
              <a:gd name="T34" fmla="+- 0 434 -238"/>
              <a:gd name="T35" fmla="*/ 434 h 2038"/>
              <a:gd name="T36" fmla="+- 0 1237 804"/>
              <a:gd name="T37" fmla="*/ T36 w 2606"/>
              <a:gd name="T38" fmla="+- 0 525 -238"/>
              <a:gd name="T39" fmla="*/ 525 h 2038"/>
              <a:gd name="T40" fmla="+- 0 1297 804"/>
              <a:gd name="T41" fmla="*/ T40 w 2606"/>
              <a:gd name="T42" fmla="+- 0 649 -238"/>
              <a:gd name="T43" fmla="*/ 649 h 2038"/>
              <a:gd name="T44" fmla="+- 0 1369 804"/>
              <a:gd name="T45" fmla="*/ T44 w 2606"/>
              <a:gd name="T46" fmla="+- 0 834 -238"/>
              <a:gd name="T47" fmla="*/ 834 h 2038"/>
              <a:gd name="T48" fmla="+- 0 1393 804"/>
              <a:gd name="T49" fmla="*/ T48 w 2606"/>
              <a:gd name="T50" fmla="+- 0 950 -238"/>
              <a:gd name="T51" fmla="*/ 950 h 2038"/>
              <a:gd name="T52" fmla="+- 0 1413 804"/>
              <a:gd name="T53" fmla="*/ T52 w 2606"/>
              <a:gd name="T54" fmla="+- 0 1131 -238"/>
              <a:gd name="T55" fmla="*/ 1131 h 2038"/>
              <a:gd name="T56" fmla="+- 0 1377 804"/>
              <a:gd name="T57" fmla="*/ T56 w 2606"/>
              <a:gd name="T58" fmla="+- 0 1152 -238"/>
              <a:gd name="T59" fmla="*/ 1152 h 2038"/>
              <a:gd name="T60" fmla="+- 0 1373 804"/>
              <a:gd name="T61" fmla="*/ T60 w 2606"/>
              <a:gd name="T62" fmla="+- 0 1202 -238"/>
              <a:gd name="T63" fmla="*/ 1202 h 2038"/>
              <a:gd name="T64" fmla="+- 0 1413 804"/>
              <a:gd name="T65" fmla="*/ T64 w 2606"/>
              <a:gd name="T66" fmla="+- 0 1243 -238"/>
              <a:gd name="T67" fmla="*/ 1243 h 2038"/>
              <a:gd name="T68" fmla="+- 0 1437 804"/>
              <a:gd name="T69" fmla="*/ T68 w 2606"/>
              <a:gd name="T70" fmla="+- 0 1519 -238"/>
              <a:gd name="T71" fmla="*/ 1519 h 2038"/>
              <a:gd name="T72" fmla="+- 0 1481 804"/>
              <a:gd name="T73" fmla="*/ T72 w 2606"/>
              <a:gd name="T74" fmla="+- 0 1490 -238"/>
              <a:gd name="T75" fmla="*/ 1490 h 2038"/>
              <a:gd name="T76" fmla="+- 0 1545 804"/>
              <a:gd name="T77" fmla="*/ T76 w 2606"/>
              <a:gd name="T78" fmla="+- 0 1490 -238"/>
              <a:gd name="T79" fmla="*/ 1490 h 2038"/>
              <a:gd name="T80" fmla="+- 0 1617 804"/>
              <a:gd name="T81" fmla="*/ T80 w 2606"/>
              <a:gd name="T82" fmla="+- 0 1589 -238"/>
              <a:gd name="T83" fmla="*/ 1589 h 2038"/>
              <a:gd name="T84" fmla="+- 0 1637 804"/>
              <a:gd name="T85" fmla="*/ T84 w 2606"/>
              <a:gd name="T86" fmla="+- 0 1742 -238"/>
              <a:gd name="T87" fmla="*/ 1742 h 2038"/>
              <a:gd name="T88" fmla="+- 0 1729 804"/>
              <a:gd name="T89" fmla="*/ T88 w 2606"/>
              <a:gd name="T90" fmla="+- 0 1800 -238"/>
              <a:gd name="T91" fmla="*/ 1800 h 2038"/>
              <a:gd name="T92" fmla="+- 0 2041 804"/>
              <a:gd name="T93" fmla="*/ T92 w 2606"/>
              <a:gd name="T94" fmla="+- 0 1754 -238"/>
              <a:gd name="T95" fmla="*/ 1754 h 2038"/>
              <a:gd name="T96" fmla="+- 0 2289 804"/>
              <a:gd name="T97" fmla="*/ T96 w 2606"/>
              <a:gd name="T98" fmla="+- 0 1713 -238"/>
              <a:gd name="T99" fmla="*/ 1713 h 2038"/>
              <a:gd name="T100" fmla="+- 0 2561 804"/>
              <a:gd name="T101" fmla="*/ T100 w 2606"/>
              <a:gd name="T102" fmla="+- 0 1688 -238"/>
              <a:gd name="T103" fmla="*/ 1688 h 2038"/>
              <a:gd name="T104" fmla="+- 0 2818 804"/>
              <a:gd name="T105" fmla="*/ T104 w 2606"/>
              <a:gd name="T106" fmla="+- 0 1647 -238"/>
              <a:gd name="T107" fmla="*/ 1647 h 2038"/>
              <a:gd name="T108" fmla="+- 0 2994 804"/>
              <a:gd name="T109" fmla="*/ T108 w 2606"/>
              <a:gd name="T110" fmla="+- 0 1610 -238"/>
              <a:gd name="T111" fmla="*/ 1610 h 2038"/>
              <a:gd name="T112" fmla="+- 0 3158 804"/>
              <a:gd name="T113" fmla="*/ T112 w 2606"/>
              <a:gd name="T114" fmla="+- 0 1593 -238"/>
              <a:gd name="T115" fmla="*/ 1593 h 2038"/>
              <a:gd name="T116" fmla="+- 0 3334 804"/>
              <a:gd name="T117" fmla="*/ T116 w 2606"/>
              <a:gd name="T118" fmla="+- 0 1560 -238"/>
              <a:gd name="T119" fmla="*/ 1560 h 2038"/>
              <a:gd name="T120" fmla="+- 0 3410 804"/>
              <a:gd name="T121" fmla="*/ T120 w 2606"/>
              <a:gd name="T122" fmla="+- 0 813 -238"/>
              <a:gd name="T123" fmla="*/ 813 h 2038"/>
              <a:gd name="T124" fmla="+- 0 3118 804"/>
              <a:gd name="T125" fmla="*/ T124 w 2606"/>
              <a:gd name="T126" fmla="+- 0 -139 -238"/>
              <a:gd name="T127" fmla="*/ -139 h 2038"/>
              <a:gd name="T128" fmla="+- 0 2249 804"/>
              <a:gd name="T129" fmla="*/ T128 w 2606"/>
              <a:gd name="T130" fmla="+- 0 -102 -238"/>
              <a:gd name="T131" fmla="*/ -102 h 2038"/>
              <a:gd name="T132" fmla="+- 0 1665 804"/>
              <a:gd name="T133" fmla="*/ T132 w 2606"/>
              <a:gd name="T134" fmla="+- 0 -106 -238"/>
              <a:gd name="T135" fmla="*/ -106 h 2038"/>
              <a:gd name="T136" fmla="+- 0 1540 804"/>
              <a:gd name="T137" fmla="*/ T136 w 2606"/>
              <a:gd name="T138" fmla="+- 0 -94 -238"/>
              <a:gd name="T139" fmla="*/ -94 h 2038"/>
              <a:gd name="T140" fmla="+- 0 1421 804"/>
              <a:gd name="T141" fmla="*/ T140 w 2606"/>
              <a:gd name="T142" fmla="+- 0 -118 -238"/>
              <a:gd name="T143" fmla="*/ -118 h 2038"/>
              <a:gd name="T144" fmla="+- 0 1373 804"/>
              <a:gd name="T145" fmla="*/ T144 w 2606"/>
              <a:gd name="T146" fmla="+- 0 -145 -238"/>
              <a:gd name="T147" fmla="*/ -145 h 2038"/>
              <a:gd name="T148" fmla="+- 0 1184 804"/>
              <a:gd name="T149" fmla="*/ T148 w 2606"/>
              <a:gd name="T150" fmla="+- 0 -195 -238"/>
              <a:gd name="T151" fmla="*/ -195 h 2038"/>
              <a:gd name="T152" fmla="+- 0 1135 804"/>
              <a:gd name="T153" fmla="*/ T152 w 2606"/>
              <a:gd name="T154" fmla="+- 0 -238 -238"/>
              <a:gd name="T155" fmla="*/ -238 h 20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2606" h="2038">
                <a:moveTo>
                  <a:pt x="331" y="0"/>
                </a:moveTo>
                <a:lnTo>
                  <a:pt x="283" y="2"/>
                </a:lnTo>
                <a:lnTo>
                  <a:pt x="248" y="4"/>
                </a:lnTo>
                <a:lnTo>
                  <a:pt x="133" y="4"/>
                </a:lnTo>
                <a:lnTo>
                  <a:pt x="133" y="74"/>
                </a:lnTo>
                <a:lnTo>
                  <a:pt x="113" y="74"/>
                </a:lnTo>
                <a:lnTo>
                  <a:pt x="85" y="111"/>
                </a:lnTo>
                <a:lnTo>
                  <a:pt x="0" y="111"/>
                </a:lnTo>
                <a:lnTo>
                  <a:pt x="0" y="260"/>
                </a:lnTo>
                <a:lnTo>
                  <a:pt x="28" y="289"/>
                </a:lnTo>
                <a:lnTo>
                  <a:pt x="66" y="289"/>
                </a:lnTo>
                <a:lnTo>
                  <a:pt x="97" y="330"/>
                </a:lnTo>
                <a:lnTo>
                  <a:pt x="133" y="359"/>
                </a:lnTo>
                <a:lnTo>
                  <a:pt x="213" y="441"/>
                </a:lnTo>
                <a:lnTo>
                  <a:pt x="249" y="503"/>
                </a:lnTo>
                <a:lnTo>
                  <a:pt x="317" y="590"/>
                </a:lnTo>
                <a:lnTo>
                  <a:pt x="353" y="652"/>
                </a:lnTo>
                <a:lnTo>
                  <a:pt x="381" y="672"/>
                </a:lnTo>
                <a:lnTo>
                  <a:pt x="401" y="705"/>
                </a:lnTo>
                <a:lnTo>
                  <a:pt x="433" y="763"/>
                </a:lnTo>
                <a:lnTo>
                  <a:pt x="461" y="808"/>
                </a:lnTo>
                <a:lnTo>
                  <a:pt x="493" y="887"/>
                </a:lnTo>
                <a:lnTo>
                  <a:pt x="529" y="982"/>
                </a:lnTo>
                <a:lnTo>
                  <a:pt x="565" y="1072"/>
                </a:lnTo>
                <a:lnTo>
                  <a:pt x="565" y="1105"/>
                </a:lnTo>
                <a:lnTo>
                  <a:pt x="589" y="1188"/>
                </a:lnTo>
                <a:lnTo>
                  <a:pt x="609" y="1254"/>
                </a:lnTo>
                <a:lnTo>
                  <a:pt x="609" y="1369"/>
                </a:lnTo>
                <a:lnTo>
                  <a:pt x="577" y="1369"/>
                </a:lnTo>
                <a:lnTo>
                  <a:pt x="573" y="1390"/>
                </a:lnTo>
                <a:lnTo>
                  <a:pt x="561" y="1411"/>
                </a:lnTo>
                <a:lnTo>
                  <a:pt x="569" y="1440"/>
                </a:lnTo>
                <a:lnTo>
                  <a:pt x="581" y="1460"/>
                </a:lnTo>
                <a:lnTo>
                  <a:pt x="609" y="1481"/>
                </a:lnTo>
                <a:lnTo>
                  <a:pt x="609" y="1712"/>
                </a:lnTo>
                <a:lnTo>
                  <a:pt x="633" y="1757"/>
                </a:lnTo>
                <a:lnTo>
                  <a:pt x="653" y="1757"/>
                </a:lnTo>
                <a:lnTo>
                  <a:pt x="677" y="1728"/>
                </a:lnTo>
                <a:lnTo>
                  <a:pt x="709" y="1716"/>
                </a:lnTo>
                <a:lnTo>
                  <a:pt x="741" y="1728"/>
                </a:lnTo>
                <a:lnTo>
                  <a:pt x="789" y="1786"/>
                </a:lnTo>
                <a:lnTo>
                  <a:pt x="813" y="1827"/>
                </a:lnTo>
                <a:lnTo>
                  <a:pt x="833" y="1889"/>
                </a:lnTo>
                <a:lnTo>
                  <a:pt x="833" y="1980"/>
                </a:lnTo>
                <a:lnTo>
                  <a:pt x="857" y="2038"/>
                </a:lnTo>
                <a:lnTo>
                  <a:pt x="925" y="2038"/>
                </a:lnTo>
                <a:lnTo>
                  <a:pt x="1089" y="2013"/>
                </a:lnTo>
                <a:lnTo>
                  <a:pt x="1237" y="1992"/>
                </a:lnTo>
                <a:lnTo>
                  <a:pt x="1393" y="1967"/>
                </a:lnTo>
                <a:lnTo>
                  <a:pt x="1485" y="1951"/>
                </a:lnTo>
                <a:lnTo>
                  <a:pt x="1625" y="1939"/>
                </a:lnTo>
                <a:lnTo>
                  <a:pt x="1757" y="1926"/>
                </a:lnTo>
                <a:lnTo>
                  <a:pt x="1905" y="1897"/>
                </a:lnTo>
                <a:lnTo>
                  <a:pt x="2014" y="1885"/>
                </a:lnTo>
                <a:lnTo>
                  <a:pt x="2082" y="1864"/>
                </a:lnTo>
                <a:lnTo>
                  <a:pt x="2190" y="1848"/>
                </a:lnTo>
                <a:lnTo>
                  <a:pt x="2266" y="1844"/>
                </a:lnTo>
                <a:lnTo>
                  <a:pt x="2354" y="1831"/>
                </a:lnTo>
                <a:lnTo>
                  <a:pt x="2446" y="1819"/>
                </a:lnTo>
                <a:lnTo>
                  <a:pt x="2530" y="1798"/>
                </a:lnTo>
                <a:lnTo>
                  <a:pt x="2606" y="1802"/>
                </a:lnTo>
                <a:lnTo>
                  <a:pt x="2606" y="1051"/>
                </a:lnTo>
                <a:lnTo>
                  <a:pt x="2606" y="83"/>
                </a:lnTo>
                <a:lnTo>
                  <a:pt x="2314" y="99"/>
                </a:lnTo>
                <a:lnTo>
                  <a:pt x="1845" y="128"/>
                </a:lnTo>
                <a:lnTo>
                  <a:pt x="1445" y="136"/>
                </a:lnTo>
                <a:lnTo>
                  <a:pt x="1129" y="132"/>
                </a:lnTo>
                <a:lnTo>
                  <a:pt x="861" y="132"/>
                </a:lnTo>
                <a:lnTo>
                  <a:pt x="799" y="138"/>
                </a:lnTo>
                <a:lnTo>
                  <a:pt x="736" y="144"/>
                </a:lnTo>
                <a:lnTo>
                  <a:pt x="673" y="140"/>
                </a:lnTo>
                <a:lnTo>
                  <a:pt x="617" y="120"/>
                </a:lnTo>
                <a:lnTo>
                  <a:pt x="593" y="106"/>
                </a:lnTo>
                <a:lnTo>
                  <a:pt x="569" y="93"/>
                </a:lnTo>
                <a:lnTo>
                  <a:pt x="496" y="58"/>
                </a:lnTo>
                <a:lnTo>
                  <a:pt x="380" y="43"/>
                </a:lnTo>
                <a:lnTo>
                  <a:pt x="370" y="11"/>
                </a:lnTo>
                <a:lnTo>
                  <a:pt x="331" y="0"/>
                </a:lnTo>
                <a:close/>
              </a:path>
            </a:pathLst>
          </a:custGeom>
          <a:solidFill>
            <a:srgbClr val="A5BA49"/>
          </a:solidFill>
          <a:ln w="317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55C46-F854-32AC-EFC6-A4F6670F1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204" y="5951175"/>
            <a:ext cx="2569796" cy="9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phic 22" descr="Group with solid fill">
            <a:extLst>
              <a:ext uri="{FF2B5EF4-FFF2-40B4-BE49-F238E27FC236}">
                <a16:creationId xmlns:a16="http://schemas.microsoft.com/office/drawing/2014/main" id="{910C6995-D1BB-3E9B-F812-028578351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308" y="5372849"/>
            <a:ext cx="731520" cy="854565"/>
          </a:xfrm>
          <a:prstGeom prst="rect">
            <a:avLst/>
          </a:prstGeom>
        </p:spPr>
      </p:pic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528B77D3-8585-D8A8-7BC8-AD5FC13A3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093" y="2407524"/>
            <a:ext cx="784160" cy="784160"/>
          </a:xfrm>
          <a:prstGeom prst="rect">
            <a:avLst/>
          </a:prstGeom>
        </p:spPr>
      </p:pic>
      <p:pic>
        <p:nvPicPr>
          <p:cNvPr id="10" name="Graphic 9" descr="City with solid fill">
            <a:extLst>
              <a:ext uri="{FF2B5EF4-FFF2-40B4-BE49-F238E27FC236}">
                <a16:creationId xmlns:a16="http://schemas.microsoft.com/office/drawing/2014/main" id="{841D5E53-8325-8B1F-6A5B-46E80F8DE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5238" y="4365639"/>
            <a:ext cx="754215" cy="754215"/>
          </a:xfrm>
          <a:prstGeom prst="rect">
            <a:avLst/>
          </a:prstGeom>
        </p:spPr>
      </p:pic>
      <p:pic>
        <p:nvPicPr>
          <p:cNvPr id="13" name="Graphic 12" descr="Heart with pulse with solid fill">
            <a:extLst>
              <a:ext uri="{FF2B5EF4-FFF2-40B4-BE49-F238E27FC236}">
                <a16:creationId xmlns:a16="http://schemas.microsoft.com/office/drawing/2014/main" id="{C126EBAE-06F0-5642-0122-5123C48E4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580" y="1446646"/>
            <a:ext cx="873672" cy="7841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A5811-FBF9-715C-2900-1FF3F8E8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logo, graphics, graphic design&#10;&#10;Description automatically generated">
            <a:extLst>
              <a:ext uri="{FF2B5EF4-FFF2-40B4-BE49-F238E27FC236}">
                <a16:creationId xmlns:a16="http://schemas.microsoft.com/office/drawing/2014/main" id="{EB46DEC5-3844-B880-DE74-B7E263BC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38" y="144431"/>
            <a:ext cx="2460172" cy="14523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074EFF-7A10-9217-D338-61F799E2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6" y="419471"/>
            <a:ext cx="947505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 Overview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55C46-F854-32AC-EFC6-A4F6670F1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40" y="5976030"/>
            <a:ext cx="2499360" cy="8819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F398ED4-12A1-0495-9F4C-D9A5639ED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500163"/>
              </p:ext>
            </p:extLst>
          </p:nvPr>
        </p:nvGraphicFramePr>
        <p:xfrm>
          <a:off x="1275127" y="2198686"/>
          <a:ext cx="9169167" cy="377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F6E2B-0D74-572D-3742-487C769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logo, graphics, graphic design&#10;&#10;Description automatically generated">
            <a:extLst>
              <a:ext uri="{FF2B5EF4-FFF2-40B4-BE49-F238E27FC236}">
                <a16:creationId xmlns:a16="http://schemas.microsoft.com/office/drawing/2014/main" id="{EB46DEC5-3844-B880-DE74-B7E263BC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38" y="144431"/>
            <a:ext cx="2460172" cy="14523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074EFF-7A10-9217-D338-61F799E2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3" y="349119"/>
            <a:ext cx="947505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 Components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55C46-F854-32AC-EFC6-A4F6670F1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887" y="5861785"/>
            <a:ext cx="2823113" cy="9962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66A230-11B9-BE36-D792-55360C522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842748"/>
              </p:ext>
            </p:extLst>
          </p:nvPr>
        </p:nvGraphicFramePr>
        <p:xfrm>
          <a:off x="981925" y="2625009"/>
          <a:ext cx="9798518" cy="389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061057-9104-0C6C-0A06-32BAF00C077F}"/>
              </a:ext>
            </a:extLst>
          </p:cNvPr>
          <p:cNvSpPr txBox="1"/>
          <p:nvPr/>
        </p:nvSpPr>
        <p:spPr>
          <a:xfrm>
            <a:off x="1694194" y="1801448"/>
            <a:ext cx="8373979" cy="5539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9CFB2-0F76-3B14-BF06-BCE6DC93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44" y="5839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on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 Initiative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876" y="5799242"/>
            <a:ext cx="3019124" cy="106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5215384B-46C4-4ECB-FF1A-E6E274BA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F0EE1D-233E-3EDD-077E-D1DF40D944D2}"/>
              </a:ext>
            </a:extLst>
          </p:cNvPr>
          <p:cNvSpPr txBox="1"/>
          <p:nvPr/>
        </p:nvSpPr>
        <p:spPr>
          <a:xfrm>
            <a:off x="286344" y="2448236"/>
            <a:ext cx="1122565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 January 26, 2023, California became the first state in the nation to receive federal approval to offer a targeted set of Medicaid services to Medi-Cal eligible youth and adults in state prisons, county jails, and youth correctional facilities for up to 90 days prior to release. 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Key components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of Medi-Cal Transformation,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Justice-Involved Initiative are ensuring individuals have active Medi-Cal upon release, access to pre-release services, and post-release care coordination.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E49F-7FD0-A27F-3993-8999EA83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83" y="241836"/>
            <a:ext cx="10515600" cy="110445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 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Justice-Involved (JI)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204" y="5957800"/>
            <a:ext cx="2569796" cy="9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4F3D417B-B520-60ED-74E7-8CD59A02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DF8CB-4B9D-3BC7-0AC9-13987501D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12" y="2136810"/>
            <a:ext cx="9347774" cy="332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548FF-2D1F-A14C-1A5E-4906CF97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BCB-6E0B-328E-9D54-B43C3A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08" y="95955"/>
            <a:ext cx="9348837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 Transformation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 Initiative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8486-459F-ED0F-B56B-8252340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710" y="5650269"/>
            <a:ext cx="3441290" cy="12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5215384B-46C4-4ECB-FF1A-E6E274B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04" y="0"/>
            <a:ext cx="2513647" cy="116784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9BBDA4-2A69-5655-94F2-7C598244D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76817"/>
              </p:ext>
            </p:extLst>
          </p:nvPr>
        </p:nvGraphicFramePr>
        <p:xfrm>
          <a:off x="152400" y="2082650"/>
          <a:ext cx="11887199" cy="290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7B84-8E88-4F07-DFDD-F731F61B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197-7291-CE43-B460-66252D3CC2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Live Well San Diego">
      <a:dk1>
        <a:srgbClr val="595959"/>
      </a:dk1>
      <a:lt1>
        <a:sysClr val="window" lastClr="FFFFFF"/>
      </a:lt1>
      <a:dk2>
        <a:srgbClr val="A5BA49"/>
      </a:dk2>
      <a:lt2>
        <a:srgbClr val="FFFFFF"/>
      </a:lt2>
      <a:accent1>
        <a:srgbClr val="36C0C8"/>
      </a:accent1>
      <a:accent2>
        <a:srgbClr val="FAA633"/>
      </a:accent2>
      <a:accent3>
        <a:srgbClr val="A5BA4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Live Well San Diego">
      <a:dk1>
        <a:srgbClr val="595959"/>
      </a:dk1>
      <a:lt1>
        <a:sysClr val="window" lastClr="FFFFFF"/>
      </a:lt1>
      <a:dk2>
        <a:srgbClr val="A5BA49"/>
      </a:dk2>
      <a:lt2>
        <a:srgbClr val="FFFFFF"/>
      </a:lt2>
      <a:accent1>
        <a:srgbClr val="36C0C8"/>
      </a:accent1>
      <a:accent2>
        <a:srgbClr val="FAA633"/>
      </a:accent2>
      <a:accent3>
        <a:srgbClr val="A5BA4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4A2441CD164419EBDA7B8B417C3A1" ma:contentTypeVersion="3" ma:contentTypeDescription="Create a new document." ma:contentTypeScope="" ma:versionID="9c724fcd453484d379162d2266196394">
  <xsd:schema xmlns:xsd="http://www.w3.org/2001/XMLSchema" xmlns:xs="http://www.w3.org/2001/XMLSchema" xmlns:p="http://schemas.microsoft.com/office/2006/metadata/properties" xmlns:ns2="22ef16b7-b120-4ee9-b2f8-88352d52fc3c" targetNamespace="http://schemas.microsoft.com/office/2006/metadata/properties" ma:root="true" ma:fieldsID="80f26513b532a25de39abf5527778d7e" ns2:_="">
    <xsd:import namespace="22ef16b7-b120-4ee9-b2f8-88352d52f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f16b7-b120-4ee9-b2f8-88352d52f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F3AA6-D6DA-48D4-A710-770E178AC0D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7d683212-9920-47ce-85a0-2878ced63cdf"/>
    <ds:schemaRef ds:uri="http://schemas.microsoft.com/office/infopath/2007/PartnerControls"/>
    <ds:schemaRef ds:uri="http://purl.org/dc/elements/1.1/"/>
    <ds:schemaRef ds:uri="1a86498e-afcd-4457-b549-ff245c006d53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5D4FE7-4A08-4D5E-8AFD-7CDF4FDEC7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FE17E-93B4-4C44-953C-EC6D345FD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f16b7-b120-4ee9-b2f8-88352d52f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803</Words>
  <Application>Microsoft Office PowerPoint</Application>
  <PresentationFormat>Widescreen</PresentationFormat>
  <Paragraphs>112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Nova</vt:lpstr>
      <vt:lpstr>Calibri</vt:lpstr>
      <vt:lpstr>Calibri Light</vt:lpstr>
      <vt:lpstr>Wingdings</vt:lpstr>
      <vt:lpstr>Office Theme</vt:lpstr>
      <vt:lpstr>3_Custom Design</vt:lpstr>
      <vt:lpstr>2_Custom Design</vt:lpstr>
      <vt:lpstr>PowerPoint Presentation</vt:lpstr>
      <vt:lpstr>Transitions Clinic Network </vt:lpstr>
      <vt:lpstr>Transitions Clinic</vt:lpstr>
      <vt:lpstr>San Diego County</vt:lpstr>
      <vt:lpstr>Medi-Cal Transformation Overview</vt:lpstr>
      <vt:lpstr>Medi-Cal Transformation Components</vt:lpstr>
      <vt:lpstr>Background on Medi-Cal Transformation JI Initiative </vt:lpstr>
      <vt:lpstr>Medi-Cal Transformation  Justice-Involved (JI) Initiative</vt:lpstr>
      <vt:lpstr>Medi-Cal Transformation  JI Initiative Timeline</vt:lpstr>
      <vt:lpstr>Ehanced Care Management (ECM)</vt:lpstr>
      <vt:lpstr>JI ECM Eligibility Criteria</vt:lpstr>
      <vt:lpstr>ECM Referral 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Mendoza, Raquel</dc:creator>
  <cp:lastModifiedBy>Thihalolipavan, Sayone</cp:lastModifiedBy>
  <cp:revision>5</cp:revision>
  <dcterms:created xsi:type="dcterms:W3CDTF">2023-05-17T22:44:58Z</dcterms:created>
  <dcterms:modified xsi:type="dcterms:W3CDTF">2024-01-26T17:19:01Z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0x01010019B4A2441CD164419EBDA7B8B417C3A1</vt:lpwstr>
  </property>
  <property fmtid="{D5CDD505-2E9C-101B-9397-08002B2CF9AE}" pid="3" name="MediaServiceImageTags">
    <vt:lpwstr/>
  </property>
  <property fmtid="{D5CDD505-2E9C-101B-9397-08002B2CF9AE}" pid="4" name="Order">
    <vt:r8>20200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